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Lst>
  <p:sldIdLst>
    <p:sldId id="256" r:id="rId5"/>
    <p:sldId id="257" r:id="rId6"/>
    <p:sldId id="271" r:id="rId7"/>
    <p:sldId id="264" r:id="rId8"/>
    <p:sldId id="268" r:id="rId9"/>
    <p:sldId id="265" r:id="rId10"/>
    <p:sldId id="258" r:id="rId11"/>
    <p:sldId id="270" r:id="rId12"/>
    <p:sldId id="266" r:id="rId13"/>
    <p:sldId id="267" r:id="rId14"/>
    <p:sldId id="259" r:id="rId15"/>
    <p:sldId id="260" r:id="rId16"/>
    <p:sldId id="261" r:id="rId17"/>
    <p:sldId id="262" r:id="rId18"/>
    <p:sldId id="263"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50F1E-66F0-1224-19DE-4270A188829C}" v="19" dt="2021-04-13T05:19:41.904"/>
    <p1510:client id="{122B0BD3-6648-4B37-8117-4220DDA1CE02}" v="2" dt="2021-04-13T19:40:08.519"/>
    <p1510:client id="{132E68F6-5612-464B-AA1B-A10A951326C2}" v="385" dt="2021-04-13T04:38:21.813"/>
    <p1510:client id="{1DE7A6AF-51F6-4475-838A-D9229CC40501}" v="96" dt="2021-04-13T19:44:47.947"/>
    <p1510:client id="{2808EAB7-E0F7-49BE-A41A-841C3259F600}" v="578" vWet="580" dt="2021-04-14T00:40:58.953"/>
    <p1510:client id="{40BDBD9F-70EE-B000-F970-E2EA4BD93026}" v="11" dt="2021-04-13T05:16:44.290"/>
    <p1510:client id="{6EB7BD9F-E0F8-C000-06E1-05A6EC3CA0D9}" v="22" dt="2021-04-13T03:44:45.776"/>
    <p1510:client id="{6FA20256-0DD6-2547-9F18-90EF97E61EA0}" v="635" dt="2021-04-13T14:49:40.626"/>
    <p1510:client id="{74B7BD9F-9038-C000-1FDB-790D131248FA}" v="1629" dt="2021-04-13T04:22:50.668"/>
    <p1510:client id="{879ADCFF-C4D3-4C37-B35A-F7413140411E}" v="135" dt="2021-04-13T09:17:06.661"/>
    <p1510:client id="{B74CC3D3-A668-476F-97ED-D6951C1CDC91}" v="3" dt="2021-04-14T00:48:30.665"/>
    <p1510:client id="{DBABB2C5-F08D-410B-BECD-ED268440C67E}" v="88" dt="2021-04-13T05:27:45.715"/>
    <p1510:client id="{DED828C4-5DB9-C6BA-9559-1011832B752C}" v="55" dt="2021-04-13T08:28:31.961"/>
    <p1510:client id="{FD5F6819-AC45-6C44-B016-51788D4880EB}" v="250" dt="2021-04-13T05:14:20.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 M Abraham" userId="1251fb66-4b83-4110-af44-26c17f09f245" providerId="ADAL" clId="{1DE7A6AF-51F6-4475-838A-D9229CC40501}"/>
    <pc:docChg chg="custSel addSld modSld">
      <pc:chgData name="Erik M Abraham" userId="1251fb66-4b83-4110-af44-26c17f09f245" providerId="ADAL" clId="{1DE7A6AF-51F6-4475-838A-D9229CC40501}" dt="2021-04-13T19:44:47.947" v="94" actId="20577"/>
      <pc:docMkLst>
        <pc:docMk/>
      </pc:docMkLst>
      <pc:sldChg chg="modSp mod">
        <pc:chgData name="Erik M Abraham" userId="1251fb66-4b83-4110-af44-26c17f09f245" providerId="ADAL" clId="{1DE7A6AF-51F6-4475-838A-D9229CC40501}" dt="2021-04-13T04:20:40.642" v="26" actId="20577"/>
        <pc:sldMkLst>
          <pc:docMk/>
          <pc:sldMk cId="2053413466" sldId="258"/>
        </pc:sldMkLst>
        <pc:spChg chg="mod">
          <ac:chgData name="Erik M Abraham" userId="1251fb66-4b83-4110-af44-26c17f09f245" providerId="ADAL" clId="{1DE7A6AF-51F6-4475-838A-D9229CC40501}" dt="2021-04-13T04:20:40.642" v="26" actId="20577"/>
          <ac:spMkLst>
            <pc:docMk/>
            <pc:sldMk cId="2053413466" sldId="258"/>
            <ac:spMk id="3" creationId="{0FCBDF1F-DAF4-46E0-B6C5-5C849ED8CA37}"/>
          </ac:spMkLst>
        </pc:spChg>
      </pc:sldChg>
      <pc:sldChg chg="addSp delSp modSp mod modTransition modAnim">
        <pc:chgData name="Erik M Abraham" userId="1251fb66-4b83-4110-af44-26c17f09f245" providerId="ADAL" clId="{1DE7A6AF-51F6-4475-838A-D9229CC40501}" dt="2021-04-13T05:11:57.672" v="67"/>
        <pc:sldMkLst>
          <pc:docMk/>
          <pc:sldMk cId="671434337" sldId="265"/>
        </pc:sldMkLst>
        <pc:spChg chg="mod">
          <ac:chgData name="Erik M Abraham" userId="1251fb66-4b83-4110-af44-26c17f09f245" providerId="ADAL" clId="{1DE7A6AF-51F6-4475-838A-D9229CC40501}" dt="2021-04-13T04:20:27.074" v="19" actId="20577"/>
          <ac:spMkLst>
            <pc:docMk/>
            <pc:sldMk cId="671434337" sldId="265"/>
            <ac:spMk id="3" creationId="{B514F562-27AE-45EF-A4B4-CB25AB90D414}"/>
          </ac:spMkLst>
        </pc:spChg>
        <pc:spChg chg="add del mod">
          <ac:chgData name="Erik M Abraham" userId="1251fb66-4b83-4110-af44-26c17f09f245" providerId="ADAL" clId="{1DE7A6AF-51F6-4475-838A-D9229CC40501}" dt="2021-04-13T04:19:50.903" v="14" actId="478"/>
          <ac:spMkLst>
            <pc:docMk/>
            <pc:sldMk cId="671434337" sldId="265"/>
            <ac:spMk id="4" creationId="{3C5EB71E-1CE5-4B2F-A7DF-018FC108CB03}"/>
          </ac:spMkLst>
        </pc:spChg>
        <pc:picChg chg="add del mod">
          <ac:chgData name="Erik M Abraham" userId="1251fb66-4b83-4110-af44-26c17f09f245" providerId="ADAL" clId="{1DE7A6AF-51F6-4475-838A-D9229CC40501}" dt="2021-04-13T05:06:22.197" v="60"/>
          <ac:picMkLst>
            <pc:docMk/>
            <pc:sldMk cId="671434337" sldId="265"/>
            <ac:picMk id="5" creationId="{EC6BEC65-9E7E-4BE9-BCCC-0F9E7E8090D5}"/>
          </ac:picMkLst>
        </pc:picChg>
        <pc:picChg chg="add del mod">
          <ac:chgData name="Erik M Abraham" userId="1251fb66-4b83-4110-af44-26c17f09f245" providerId="ADAL" clId="{1DE7A6AF-51F6-4475-838A-D9229CC40501}" dt="2021-04-13T05:07:33.005" v="62"/>
          <ac:picMkLst>
            <pc:docMk/>
            <pc:sldMk cId="671434337" sldId="265"/>
            <ac:picMk id="6" creationId="{188A48D4-0CAC-445C-9118-CB12A5E76231}"/>
          </ac:picMkLst>
        </pc:picChg>
        <pc:picChg chg="add del mod">
          <ac:chgData name="Erik M Abraham" userId="1251fb66-4b83-4110-af44-26c17f09f245" providerId="ADAL" clId="{1DE7A6AF-51F6-4475-838A-D9229CC40501}" dt="2021-04-13T05:07:50.946" v="64"/>
          <ac:picMkLst>
            <pc:docMk/>
            <pc:sldMk cId="671434337" sldId="265"/>
            <ac:picMk id="7" creationId="{888CF9B0-0EB4-4999-B807-F1949154DDFB}"/>
          </ac:picMkLst>
        </pc:picChg>
        <pc:picChg chg="add del mod">
          <ac:chgData name="Erik M Abraham" userId="1251fb66-4b83-4110-af44-26c17f09f245" providerId="ADAL" clId="{1DE7A6AF-51F6-4475-838A-D9229CC40501}" dt="2021-04-13T05:08:11.925" v="66"/>
          <ac:picMkLst>
            <pc:docMk/>
            <pc:sldMk cId="671434337" sldId="265"/>
            <ac:picMk id="8" creationId="{9919B9E4-60F7-43FB-AFC4-2CD283C18A1A}"/>
          </ac:picMkLst>
        </pc:picChg>
        <pc:picChg chg="add mod">
          <ac:chgData name="Erik M Abraham" userId="1251fb66-4b83-4110-af44-26c17f09f245" providerId="ADAL" clId="{1DE7A6AF-51F6-4475-838A-D9229CC40501}" dt="2021-04-13T05:11:57.672" v="67"/>
          <ac:picMkLst>
            <pc:docMk/>
            <pc:sldMk cId="671434337" sldId="265"/>
            <ac:picMk id="9" creationId="{A550A806-DDE9-4C53-BB32-4CDAEFFB7487}"/>
          </ac:picMkLst>
        </pc:picChg>
        <pc:picChg chg="add mod">
          <ac:chgData name="Erik M Abraham" userId="1251fb66-4b83-4110-af44-26c17f09f245" providerId="ADAL" clId="{1DE7A6AF-51F6-4475-838A-D9229CC40501}" dt="2021-04-13T04:19:55.151" v="15" actId="14100"/>
          <ac:picMkLst>
            <pc:docMk/>
            <pc:sldMk cId="671434337" sldId="265"/>
            <ac:picMk id="1026" creationId="{B9B70E6C-77E4-4D80-85BA-79B754BD9E3F}"/>
          </ac:picMkLst>
        </pc:picChg>
        <pc:picChg chg="del">
          <ac:chgData name="Erik M Abraham" userId="1251fb66-4b83-4110-af44-26c17f09f245" providerId="ADAL" clId="{1DE7A6AF-51F6-4475-838A-D9229CC40501}" dt="2021-04-13T04:18:43.878" v="11" actId="478"/>
          <ac:picMkLst>
            <pc:docMk/>
            <pc:sldMk cId="671434337" sldId="265"/>
            <ac:picMk id="3074" creationId="{46DB1FF3-69C9-406E-8DA0-2B0936110E8E}"/>
          </ac:picMkLst>
        </pc:picChg>
      </pc:sldChg>
      <pc:sldChg chg="addSp delSp modSp mod modTransition modAnim">
        <pc:chgData name="Erik M Abraham" userId="1251fb66-4b83-4110-af44-26c17f09f245" providerId="ADAL" clId="{1DE7A6AF-51F6-4475-838A-D9229CC40501}" dt="2021-04-13T05:05:36.487" v="58"/>
        <pc:sldMkLst>
          <pc:docMk/>
          <pc:sldMk cId="493658060" sldId="266"/>
        </pc:sldMkLst>
        <pc:spChg chg="mod">
          <ac:chgData name="Erik M Abraham" userId="1251fb66-4b83-4110-af44-26c17f09f245" providerId="ADAL" clId="{1DE7A6AF-51F6-4475-838A-D9229CC40501}" dt="2021-04-13T03:57:03.409" v="10" actId="20577"/>
          <ac:spMkLst>
            <pc:docMk/>
            <pc:sldMk cId="493658060" sldId="266"/>
            <ac:spMk id="3" creationId="{CCDAE8F1-1379-48DB-B161-97EB72C39E81}"/>
          </ac:spMkLst>
        </pc:spChg>
        <pc:picChg chg="add del mod">
          <ac:chgData name="Erik M Abraham" userId="1251fb66-4b83-4110-af44-26c17f09f245" providerId="ADAL" clId="{1DE7A6AF-51F6-4475-838A-D9229CC40501}" dt="2021-04-13T05:01:50.979" v="53"/>
          <ac:picMkLst>
            <pc:docMk/>
            <pc:sldMk cId="493658060" sldId="266"/>
            <ac:picMk id="4" creationId="{B87882F7-0171-4502-B2B1-E2EC6933A478}"/>
          </ac:picMkLst>
        </pc:picChg>
        <pc:picChg chg="mod">
          <ac:chgData name="Erik M Abraham" userId="1251fb66-4b83-4110-af44-26c17f09f245" providerId="ADAL" clId="{1DE7A6AF-51F6-4475-838A-D9229CC40501}" dt="2021-04-13T03:43:24.387" v="4" actId="1076"/>
          <ac:picMkLst>
            <pc:docMk/>
            <pc:sldMk cId="493658060" sldId="266"/>
            <ac:picMk id="5" creationId="{154C3FF2-A740-476F-A97D-2C5FF97234D9}"/>
          </ac:picMkLst>
        </pc:picChg>
        <pc:picChg chg="add del mod">
          <ac:chgData name="Erik M Abraham" userId="1251fb66-4b83-4110-af44-26c17f09f245" providerId="ADAL" clId="{1DE7A6AF-51F6-4475-838A-D9229CC40501}" dt="2021-04-13T05:03:37.037" v="55"/>
          <ac:picMkLst>
            <pc:docMk/>
            <pc:sldMk cId="493658060" sldId="266"/>
            <ac:picMk id="6" creationId="{EE64B28B-BB84-4040-A659-AF11016563BB}"/>
          </ac:picMkLst>
        </pc:picChg>
        <pc:picChg chg="mod">
          <ac:chgData name="Erik M Abraham" userId="1251fb66-4b83-4110-af44-26c17f09f245" providerId="ADAL" clId="{1DE7A6AF-51F6-4475-838A-D9229CC40501}" dt="2021-04-13T03:43:29.883" v="5" actId="1076"/>
          <ac:picMkLst>
            <pc:docMk/>
            <pc:sldMk cId="493658060" sldId="266"/>
            <ac:picMk id="7" creationId="{11620697-0911-4683-BB23-4445D52D8A11}"/>
          </ac:picMkLst>
        </pc:picChg>
        <pc:picChg chg="add del mod">
          <ac:chgData name="Erik M Abraham" userId="1251fb66-4b83-4110-af44-26c17f09f245" providerId="ADAL" clId="{1DE7A6AF-51F6-4475-838A-D9229CC40501}" dt="2021-04-13T05:03:51.654" v="57"/>
          <ac:picMkLst>
            <pc:docMk/>
            <pc:sldMk cId="493658060" sldId="266"/>
            <ac:picMk id="8" creationId="{69CAE5D4-8469-4952-8AFE-57DF549406D0}"/>
          </ac:picMkLst>
        </pc:picChg>
        <pc:picChg chg="mod">
          <ac:chgData name="Erik M Abraham" userId="1251fb66-4b83-4110-af44-26c17f09f245" providerId="ADAL" clId="{1DE7A6AF-51F6-4475-838A-D9229CC40501}" dt="2021-04-13T03:43:31.822" v="6" actId="1076"/>
          <ac:picMkLst>
            <pc:docMk/>
            <pc:sldMk cId="493658060" sldId="266"/>
            <ac:picMk id="9" creationId="{2FDAB12E-9BAA-4669-A19A-71543A5B59FD}"/>
          </ac:picMkLst>
        </pc:picChg>
        <pc:picChg chg="add mod">
          <ac:chgData name="Erik M Abraham" userId="1251fb66-4b83-4110-af44-26c17f09f245" providerId="ADAL" clId="{1DE7A6AF-51F6-4475-838A-D9229CC40501}" dt="2021-04-13T05:05:36.487" v="58"/>
          <ac:picMkLst>
            <pc:docMk/>
            <pc:sldMk cId="493658060" sldId="266"/>
            <ac:picMk id="10" creationId="{14B3F85B-306A-4D35-9390-AB32EB5DAE86}"/>
          </ac:picMkLst>
        </pc:picChg>
      </pc:sldChg>
      <pc:sldChg chg="modSp mod">
        <pc:chgData name="Erik M Abraham" userId="1251fb66-4b83-4110-af44-26c17f09f245" providerId="ADAL" clId="{1DE7A6AF-51F6-4475-838A-D9229CC40501}" dt="2021-04-13T04:28:47.124" v="51" actId="20577"/>
        <pc:sldMkLst>
          <pc:docMk/>
          <pc:sldMk cId="3815917721" sldId="268"/>
        </pc:sldMkLst>
        <pc:spChg chg="mod">
          <ac:chgData name="Erik M Abraham" userId="1251fb66-4b83-4110-af44-26c17f09f245" providerId="ADAL" clId="{1DE7A6AF-51F6-4475-838A-D9229CC40501}" dt="2021-04-13T04:28:47.124" v="51" actId="20577"/>
          <ac:spMkLst>
            <pc:docMk/>
            <pc:sldMk cId="3815917721" sldId="268"/>
            <ac:spMk id="4" creationId="{BBF66C93-640E-4D66-9991-C96675B5B29E}"/>
          </ac:spMkLst>
        </pc:spChg>
      </pc:sldChg>
      <pc:sldChg chg="modSp new mod">
        <pc:chgData name="Erik M Abraham" userId="1251fb66-4b83-4110-af44-26c17f09f245" providerId="ADAL" clId="{1DE7A6AF-51F6-4475-838A-D9229CC40501}" dt="2021-04-13T19:44:47.947" v="94" actId="20577"/>
        <pc:sldMkLst>
          <pc:docMk/>
          <pc:sldMk cId="4279019264" sldId="271"/>
        </pc:sldMkLst>
        <pc:spChg chg="mod">
          <ac:chgData name="Erik M Abraham" userId="1251fb66-4b83-4110-af44-26c17f09f245" providerId="ADAL" clId="{1DE7A6AF-51F6-4475-838A-D9229CC40501}" dt="2021-04-13T19:44:47.947" v="94" actId="20577"/>
          <ac:spMkLst>
            <pc:docMk/>
            <pc:sldMk cId="4279019264" sldId="271"/>
            <ac:spMk id="2" creationId="{A6BE404C-03CE-45D8-866E-708C6D61D42C}"/>
          </ac:spMkLst>
        </pc:spChg>
        <pc:spChg chg="mod">
          <ac:chgData name="Erik M Abraham" userId="1251fb66-4b83-4110-af44-26c17f09f245" providerId="ADAL" clId="{1DE7A6AF-51F6-4475-838A-D9229CC40501}" dt="2021-04-13T19:43:39.046" v="88"/>
          <ac:spMkLst>
            <pc:docMk/>
            <pc:sldMk cId="4279019264" sldId="271"/>
            <ac:spMk id="3" creationId="{A09F9A49-8906-46B8-AADD-59F4EE11FAC1}"/>
          </ac:spMkLst>
        </pc:spChg>
      </pc:sldChg>
    </pc:docChg>
  </pc:docChgLst>
  <pc:docChgLst>
    <pc:chgData name="Erik M Abraham" userId="S::ema273@nau.edu::1251fb66-4b83-4110-af44-26c17f09f245" providerId="AD" clId="Web-{122B0BD3-6648-4B37-8117-4220DDA1CE02}"/>
    <pc:docChg chg="modSld">
      <pc:chgData name="Erik M Abraham" userId="S::ema273@nau.edu::1251fb66-4b83-4110-af44-26c17f09f245" providerId="AD" clId="Web-{122B0BD3-6648-4B37-8117-4220DDA1CE02}" dt="2021-04-13T19:40:08.519" v="1" actId="1076"/>
      <pc:docMkLst>
        <pc:docMk/>
      </pc:docMkLst>
      <pc:sldChg chg="modSp">
        <pc:chgData name="Erik M Abraham" userId="S::ema273@nau.edu::1251fb66-4b83-4110-af44-26c17f09f245" providerId="AD" clId="Web-{122B0BD3-6648-4B37-8117-4220DDA1CE02}" dt="2021-04-13T19:40:08.519" v="1" actId="1076"/>
        <pc:sldMkLst>
          <pc:docMk/>
          <pc:sldMk cId="1688293589" sldId="260"/>
        </pc:sldMkLst>
        <pc:picChg chg="mod">
          <ac:chgData name="Erik M Abraham" userId="S::ema273@nau.edu::1251fb66-4b83-4110-af44-26c17f09f245" providerId="AD" clId="Web-{122B0BD3-6648-4B37-8117-4220DDA1CE02}" dt="2021-04-13T19:40:08.519" v="1" actId="1076"/>
          <ac:picMkLst>
            <pc:docMk/>
            <pc:sldMk cId="1688293589" sldId="260"/>
            <ac:picMk id="4" creationId="{DDAF14B0-30C5-4093-AFA4-B17A566B15E2}"/>
          </ac:picMkLst>
        </pc:picChg>
      </pc:sldChg>
    </pc:docChg>
  </pc:docChgLst>
  <pc:docChgLst>
    <pc:chgData name="Dylan H Klemp" userId="S::dhk37@nau.edu::581cb559-b149-4b7d-b5ae-15b2b313a4a0" providerId="AD" clId="Web-{74B7BD9F-9038-C000-1FDB-790D131248FA}"/>
    <pc:docChg chg="modSld">
      <pc:chgData name="Dylan H Klemp" userId="S::dhk37@nau.edu::581cb559-b149-4b7d-b5ae-15b2b313a4a0" providerId="AD" clId="Web-{74B7BD9F-9038-C000-1FDB-790D131248FA}" dt="2021-04-13T04:22:49.058" v="840" actId="20577"/>
      <pc:docMkLst>
        <pc:docMk/>
      </pc:docMkLst>
      <pc:sldChg chg="addSp">
        <pc:chgData name="Dylan H Klemp" userId="S::dhk37@nau.edu::581cb559-b149-4b7d-b5ae-15b2b313a4a0" providerId="AD" clId="Web-{74B7BD9F-9038-C000-1FDB-790D131248FA}" dt="2021-04-13T03:55:39.534" v="657"/>
        <pc:sldMkLst>
          <pc:docMk/>
          <pc:sldMk cId="2053413466" sldId="258"/>
        </pc:sldMkLst>
        <pc:spChg chg="add">
          <ac:chgData name="Dylan H Klemp" userId="S::dhk37@nau.edu::581cb559-b149-4b7d-b5ae-15b2b313a4a0" providerId="AD" clId="Web-{74B7BD9F-9038-C000-1FDB-790D131248FA}" dt="2021-04-13T03:55:39.534" v="657"/>
          <ac:spMkLst>
            <pc:docMk/>
            <pc:sldMk cId="2053413466" sldId="258"/>
            <ac:spMk id="3" creationId="{0FCBDF1F-DAF4-46E0-B6C5-5C849ED8CA37}"/>
          </ac:spMkLst>
        </pc:spChg>
      </pc:sldChg>
      <pc:sldChg chg="addSp">
        <pc:chgData name="Dylan H Klemp" userId="S::dhk37@nau.edu::581cb559-b149-4b7d-b5ae-15b2b313a4a0" providerId="AD" clId="Web-{74B7BD9F-9038-C000-1FDB-790D131248FA}" dt="2021-04-13T03:55:43.410" v="659"/>
        <pc:sldMkLst>
          <pc:docMk/>
          <pc:sldMk cId="3996309285" sldId="259"/>
        </pc:sldMkLst>
        <pc:spChg chg="add">
          <ac:chgData name="Dylan H Klemp" userId="S::dhk37@nau.edu::581cb559-b149-4b7d-b5ae-15b2b313a4a0" providerId="AD" clId="Web-{74B7BD9F-9038-C000-1FDB-790D131248FA}" dt="2021-04-13T03:55:43.410" v="659"/>
          <ac:spMkLst>
            <pc:docMk/>
            <pc:sldMk cId="3996309285" sldId="259"/>
            <ac:spMk id="3" creationId="{E71AA9E7-8B5A-4272-8FD1-22947CAB4679}"/>
          </ac:spMkLst>
        </pc:spChg>
      </pc:sldChg>
      <pc:sldChg chg="addSp modSp">
        <pc:chgData name="Dylan H Klemp" userId="S::dhk37@nau.edu::581cb559-b149-4b7d-b5ae-15b2b313a4a0" providerId="AD" clId="Web-{74B7BD9F-9038-C000-1FDB-790D131248FA}" dt="2021-04-13T04:12:14.997" v="718" actId="20577"/>
        <pc:sldMkLst>
          <pc:docMk/>
          <pc:sldMk cId="1688293589" sldId="260"/>
        </pc:sldMkLst>
        <pc:spChg chg="add mod">
          <ac:chgData name="Dylan H Klemp" userId="S::dhk37@nau.edu::581cb559-b149-4b7d-b5ae-15b2b313a4a0" providerId="AD" clId="Web-{74B7BD9F-9038-C000-1FDB-790D131248FA}" dt="2021-04-13T04:10:32.760" v="715" actId="20577"/>
          <ac:spMkLst>
            <pc:docMk/>
            <pc:sldMk cId="1688293589" sldId="260"/>
            <ac:spMk id="3" creationId="{FD11E85F-0968-4DDE-A3A6-A9A039E41F94}"/>
          </ac:spMkLst>
        </pc:spChg>
        <pc:spChg chg="mod">
          <ac:chgData name="Dylan H Klemp" userId="S::dhk37@nau.edu::581cb559-b149-4b7d-b5ae-15b2b313a4a0" providerId="AD" clId="Web-{74B7BD9F-9038-C000-1FDB-790D131248FA}" dt="2021-04-13T04:12:14.997" v="718" actId="20577"/>
          <ac:spMkLst>
            <pc:docMk/>
            <pc:sldMk cId="1688293589" sldId="260"/>
            <ac:spMk id="6" creationId="{16E529E7-7CD3-4EEF-8401-960181A83ACB}"/>
          </ac:spMkLst>
        </pc:spChg>
      </pc:sldChg>
      <pc:sldChg chg="addSp modSp">
        <pc:chgData name="Dylan H Klemp" userId="S::dhk37@nau.edu::581cb559-b149-4b7d-b5ae-15b2b313a4a0" providerId="AD" clId="Web-{74B7BD9F-9038-C000-1FDB-790D131248FA}" dt="2021-04-13T04:22:34.746" v="834" actId="20577"/>
        <pc:sldMkLst>
          <pc:docMk/>
          <pc:sldMk cId="404028907" sldId="261"/>
        </pc:sldMkLst>
        <pc:spChg chg="add mod">
          <ac:chgData name="Dylan H Klemp" userId="S::dhk37@nau.edu::581cb559-b149-4b7d-b5ae-15b2b313a4a0" providerId="AD" clId="Web-{74B7BD9F-9038-C000-1FDB-790D131248FA}" dt="2021-04-13T04:22:34.746" v="834" actId="20577"/>
          <ac:spMkLst>
            <pc:docMk/>
            <pc:sldMk cId="404028907" sldId="261"/>
            <ac:spMk id="3" creationId="{6EC5A1F8-D7B8-4EA5-8724-219486F03E00}"/>
          </ac:spMkLst>
        </pc:spChg>
        <pc:graphicFrameChg chg="mod modGraphic">
          <ac:chgData name="Dylan H Klemp" userId="S::dhk37@nau.edu::581cb559-b149-4b7d-b5ae-15b2b313a4a0" providerId="AD" clId="Web-{74B7BD9F-9038-C000-1FDB-790D131248FA}" dt="2021-04-13T03:38:13.650" v="23"/>
          <ac:graphicFrameMkLst>
            <pc:docMk/>
            <pc:sldMk cId="404028907" sldId="261"/>
            <ac:graphicFrameMk id="9" creationId="{718F6B25-A792-4C43-BAD0-ADDFDFDF26BE}"/>
          </ac:graphicFrameMkLst>
        </pc:graphicFrameChg>
      </pc:sldChg>
      <pc:sldChg chg="addSp modSp">
        <pc:chgData name="Dylan H Klemp" userId="S::dhk37@nau.edu::581cb559-b149-4b7d-b5ae-15b2b313a4a0" providerId="AD" clId="Web-{74B7BD9F-9038-C000-1FDB-790D131248FA}" dt="2021-04-13T04:08:15.911" v="708" actId="1076"/>
        <pc:sldMkLst>
          <pc:docMk/>
          <pc:sldMk cId="1982850449" sldId="262"/>
        </pc:sldMkLst>
        <pc:spChg chg="mod">
          <ac:chgData name="Dylan H Klemp" userId="S::dhk37@nau.edu::581cb559-b149-4b7d-b5ae-15b2b313a4a0" providerId="AD" clId="Web-{74B7BD9F-9038-C000-1FDB-790D131248FA}" dt="2021-04-13T03:40:57.811" v="215" actId="1076"/>
          <ac:spMkLst>
            <pc:docMk/>
            <pc:sldMk cId="1982850449" sldId="262"/>
            <ac:spMk id="2" creationId="{A307C629-34EA-4240-BE97-621A293A7D70}"/>
          </ac:spMkLst>
        </pc:spChg>
        <pc:spChg chg="mod">
          <ac:chgData name="Dylan H Klemp" userId="S::dhk37@nau.edu::581cb559-b149-4b7d-b5ae-15b2b313a4a0" providerId="AD" clId="Web-{74B7BD9F-9038-C000-1FDB-790D131248FA}" dt="2021-04-13T03:40:55.155" v="213" actId="20577"/>
          <ac:spMkLst>
            <pc:docMk/>
            <pc:sldMk cId="1982850449" sldId="262"/>
            <ac:spMk id="3" creationId="{8DDA9C9E-C5AA-4B0E-B320-82B5E602F7B8}"/>
          </ac:spMkLst>
        </pc:spChg>
        <pc:spChg chg="add mod">
          <ac:chgData name="Dylan H Klemp" userId="S::dhk37@nau.edu::581cb559-b149-4b7d-b5ae-15b2b313a4a0" providerId="AD" clId="Web-{74B7BD9F-9038-C000-1FDB-790D131248FA}" dt="2021-04-13T04:08:15.895" v="707" actId="1076"/>
          <ac:spMkLst>
            <pc:docMk/>
            <pc:sldMk cId="1982850449" sldId="262"/>
            <ac:spMk id="6" creationId="{D3EF0A26-C96B-4E06-A1E2-DC18C605757B}"/>
          </ac:spMkLst>
        </pc:spChg>
        <pc:spChg chg="add mod">
          <ac:chgData name="Dylan H Klemp" userId="S::dhk37@nau.edu::581cb559-b149-4b7d-b5ae-15b2b313a4a0" providerId="AD" clId="Web-{74B7BD9F-9038-C000-1FDB-790D131248FA}" dt="2021-04-13T04:08:15.911" v="708" actId="1076"/>
          <ac:spMkLst>
            <pc:docMk/>
            <pc:sldMk cId="1982850449" sldId="262"/>
            <ac:spMk id="7" creationId="{96FDF4B5-939C-4CDC-B0CC-25000A5CADD6}"/>
          </ac:spMkLst>
        </pc:spChg>
        <pc:spChg chg="add mod">
          <ac:chgData name="Dylan H Klemp" userId="S::dhk37@nau.edu::581cb559-b149-4b7d-b5ae-15b2b313a4a0" providerId="AD" clId="Web-{74B7BD9F-9038-C000-1FDB-790D131248FA}" dt="2021-04-13T03:56:11.176" v="668" actId="20577"/>
          <ac:spMkLst>
            <pc:docMk/>
            <pc:sldMk cId="1982850449" sldId="262"/>
            <ac:spMk id="8" creationId="{DBC20456-B834-401A-9517-8474BD6EBAD6}"/>
          </ac:spMkLst>
        </pc:spChg>
        <pc:spChg chg="add mod">
          <ac:chgData name="Dylan H Klemp" userId="S::dhk37@nau.edu::581cb559-b149-4b7d-b5ae-15b2b313a4a0" providerId="AD" clId="Web-{74B7BD9F-9038-C000-1FDB-790D131248FA}" dt="2021-04-13T04:07:36.848" v="688" actId="20577"/>
          <ac:spMkLst>
            <pc:docMk/>
            <pc:sldMk cId="1982850449" sldId="262"/>
            <ac:spMk id="11" creationId="{98EFEA71-F113-4819-9ABC-CE9610492362}"/>
          </ac:spMkLst>
        </pc:spChg>
        <pc:spChg chg="add mod">
          <ac:chgData name="Dylan H Klemp" userId="S::dhk37@nau.edu::581cb559-b149-4b7d-b5ae-15b2b313a4a0" providerId="AD" clId="Web-{74B7BD9F-9038-C000-1FDB-790D131248FA}" dt="2021-04-13T04:07:57.020" v="704" actId="1076"/>
          <ac:spMkLst>
            <pc:docMk/>
            <pc:sldMk cId="1982850449" sldId="262"/>
            <ac:spMk id="12" creationId="{2F01A2A2-DB87-4756-8822-1A148DF38120}"/>
          </ac:spMkLst>
        </pc:spChg>
        <pc:picChg chg="add mod modCrop">
          <ac:chgData name="Dylan H Klemp" userId="S::dhk37@nau.edu::581cb559-b149-4b7d-b5ae-15b2b313a4a0" providerId="AD" clId="Web-{74B7BD9F-9038-C000-1FDB-790D131248FA}" dt="2021-04-13T04:08:15.880" v="705" actId="1076"/>
          <ac:picMkLst>
            <pc:docMk/>
            <pc:sldMk cId="1982850449" sldId="262"/>
            <ac:picMk id="4" creationId="{C8DF7F75-F5BF-4353-9739-ABD75CDDAB70}"/>
          </ac:picMkLst>
        </pc:picChg>
        <pc:picChg chg="add mod modCrop">
          <ac:chgData name="Dylan H Klemp" userId="S::dhk37@nau.edu::581cb559-b149-4b7d-b5ae-15b2b313a4a0" providerId="AD" clId="Web-{74B7BD9F-9038-C000-1FDB-790D131248FA}" dt="2021-04-13T04:08:15.895" v="706" actId="1076"/>
          <ac:picMkLst>
            <pc:docMk/>
            <pc:sldMk cId="1982850449" sldId="262"/>
            <ac:picMk id="5" creationId="{90D29E3B-7BA7-4118-8227-874D48AD8A3A}"/>
          </ac:picMkLst>
        </pc:picChg>
        <pc:picChg chg="add mod">
          <ac:chgData name="Dylan H Klemp" userId="S::dhk37@nau.edu::581cb559-b149-4b7d-b5ae-15b2b313a4a0" providerId="AD" clId="Web-{74B7BD9F-9038-C000-1FDB-790D131248FA}" dt="2021-04-13T04:07:04.722" v="678" actId="14100"/>
          <ac:picMkLst>
            <pc:docMk/>
            <pc:sldMk cId="1982850449" sldId="262"/>
            <ac:picMk id="9" creationId="{73EBD69E-9778-4616-ABFB-4D58D6F79DEE}"/>
          </ac:picMkLst>
        </pc:picChg>
        <pc:picChg chg="add mod">
          <ac:chgData name="Dylan H Klemp" userId="S::dhk37@nau.edu::581cb559-b149-4b7d-b5ae-15b2b313a4a0" providerId="AD" clId="Web-{74B7BD9F-9038-C000-1FDB-790D131248FA}" dt="2021-04-13T04:06:55.237" v="675" actId="1076"/>
          <ac:picMkLst>
            <pc:docMk/>
            <pc:sldMk cId="1982850449" sldId="262"/>
            <ac:picMk id="10" creationId="{26AC0572-B6AC-49F0-A32E-32BB81B6A52A}"/>
          </ac:picMkLst>
        </pc:picChg>
      </pc:sldChg>
      <pc:sldChg chg="addSp delSp modSp mod setBg">
        <pc:chgData name="Dylan H Klemp" userId="S::dhk37@nau.edu::581cb559-b149-4b7d-b5ae-15b2b313a4a0" providerId="AD" clId="Web-{74B7BD9F-9038-C000-1FDB-790D131248FA}" dt="2021-04-13T04:10:10.382" v="714"/>
        <pc:sldMkLst>
          <pc:docMk/>
          <pc:sldMk cId="555980759" sldId="263"/>
        </pc:sldMkLst>
        <pc:spChg chg="mod">
          <ac:chgData name="Dylan H Klemp" userId="S::dhk37@nau.edu::581cb559-b149-4b7d-b5ae-15b2b313a4a0" providerId="AD" clId="Web-{74B7BD9F-9038-C000-1FDB-790D131248FA}" dt="2021-04-13T04:10:10.382" v="714"/>
          <ac:spMkLst>
            <pc:docMk/>
            <pc:sldMk cId="555980759" sldId="263"/>
            <ac:spMk id="2" creationId="{9C276068-65CD-411A-BEB0-F6479510DE06}"/>
          </ac:spMkLst>
        </pc:spChg>
        <pc:spChg chg="add del">
          <ac:chgData name="Dylan H Klemp" userId="S::dhk37@nau.edu::581cb559-b149-4b7d-b5ae-15b2b313a4a0" providerId="AD" clId="Web-{74B7BD9F-9038-C000-1FDB-790D131248FA}" dt="2021-04-13T04:09:39.132" v="712"/>
          <ac:spMkLst>
            <pc:docMk/>
            <pc:sldMk cId="555980759" sldId="263"/>
            <ac:spMk id="3" creationId="{0D4BBF41-2C52-4E82-8033-90BFC0823B8B}"/>
          </ac:spMkLst>
        </pc:spChg>
        <pc:spChg chg="add del mod">
          <ac:chgData name="Dylan H Klemp" userId="S::dhk37@nau.edu::581cb559-b149-4b7d-b5ae-15b2b313a4a0" providerId="AD" clId="Web-{74B7BD9F-9038-C000-1FDB-790D131248FA}" dt="2021-04-13T04:10:06.788" v="713"/>
          <ac:spMkLst>
            <pc:docMk/>
            <pc:sldMk cId="555980759" sldId="263"/>
            <ac:spMk id="5" creationId="{9685561F-F485-421C-8221-A22F185AAE5F}"/>
          </ac:spMkLst>
        </pc:spChg>
        <pc:spChg chg="add del">
          <ac:chgData name="Dylan H Klemp" userId="S::dhk37@nau.edu::581cb559-b149-4b7d-b5ae-15b2b313a4a0" providerId="AD" clId="Web-{74B7BD9F-9038-C000-1FDB-790D131248FA}" dt="2021-04-13T04:10:10.382" v="714"/>
          <ac:spMkLst>
            <pc:docMk/>
            <pc:sldMk cId="555980759" sldId="263"/>
            <ac:spMk id="10" creationId="{989BE678-777B-482A-A616-FEDC47B162E5}"/>
          </ac:spMkLst>
        </pc:spChg>
        <pc:spChg chg="add del">
          <ac:chgData name="Dylan H Klemp" userId="S::dhk37@nau.edu::581cb559-b149-4b7d-b5ae-15b2b313a4a0" providerId="AD" clId="Web-{74B7BD9F-9038-C000-1FDB-790D131248FA}" dt="2021-04-13T04:09:39.100" v="711"/>
          <ac:spMkLst>
            <pc:docMk/>
            <pc:sldMk cId="555980759" sldId="263"/>
            <ac:spMk id="15" creationId="{989BE678-777B-482A-A616-FEDC47B162E5}"/>
          </ac:spMkLst>
        </pc:spChg>
        <pc:spChg chg="add del">
          <ac:chgData name="Dylan H Klemp" userId="S::dhk37@nau.edu::581cb559-b149-4b7d-b5ae-15b2b313a4a0" providerId="AD" clId="Web-{74B7BD9F-9038-C000-1FDB-790D131248FA}" dt="2021-04-13T04:10:10.382" v="714"/>
          <ac:spMkLst>
            <pc:docMk/>
            <pc:sldMk cId="555980759" sldId="263"/>
            <ac:spMk id="16" creationId="{D28BE0C3-2102-4820-B88B-A448B1840D14}"/>
          </ac:spMkLst>
        </pc:spChg>
        <pc:spChg chg="add del">
          <ac:chgData name="Dylan H Klemp" userId="S::dhk37@nau.edu::581cb559-b149-4b7d-b5ae-15b2b313a4a0" providerId="AD" clId="Web-{74B7BD9F-9038-C000-1FDB-790D131248FA}" dt="2021-04-13T04:10:10.382" v="714"/>
          <ac:spMkLst>
            <pc:docMk/>
            <pc:sldMk cId="555980759" sldId="263"/>
            <ac:spMk id="18" creationId="{A4322390-8B58-46BE-88EB-D9FD30C08743}"/>
          </ac:spMkLst>
        </pc:spChg>
        <pc:spChg chg="add del">
          <ac:chgData name="Dylan H Klemp" userId="S::dhk37@nau.edu::581cb559-b149-4b7d-b5ae-15b2b313a4a0" providerId="AD" clId="Web-{74B7BD9F-9038-C000-1FDB-790D131248FA}" dt="2021-04-13T04:09:39.100" v="711"/>
          <ac:spMkLst>
            <pc:docMk/>
            <pc:sldMk cId="555980759" sldId="263"/>
            <ac:spMk id="21" creationId="{D28BE0C3-2102-4820-B88B-A448B1840D14}"/>
          </ac:spMkLst>
        </pc:spChg>
        <pc:spChg chg="add del">
          <ac:chgData name="Dylan H Klemp" userId="S::dhk37@nau.edu::581cb559-b149-4b7d-b5ae-15b2b313a4a0" providerId="AD" clId="Web-{74B7BD9F-9038-C000-1FDB-790D131248FA}" dt="2021-04-13T04:09:39.100" v="711"/>
          <ac:spMkLst>
            <pc:docMk/>
            <pc:sldMk cId="555980759" sldId="263"/>
            <ac:spMk id="23" creationId="{F3F4807A-5068-4492-8025-D75F320E908D}"/>
          </ac:spMkLst>
        </pc:spChg>
        <pc:spChg chg="add del">
          <ac:chgData name="Dylan H Klemp" userId="S::dhk37@nau.edu::581cb559-b149-4b7d-b5ae-15b2b313a4a0" providerId="AD" clId="Web-{74B7BD9F-9038-C000-1FDB-790D131248FA}" dt="2021-04-13T04:09:39.100" v="711"/>
          <ac:spMkLst>
            <pc:docMk/>
            <pc:sldMk cId="555980759" sldId="263"/>
            <ac:spMk id="25" creationId="{B24996F8-180C-4DCB-8A26-DFA336CDEFBC}"/>
          </ac:spMkLst>
        </pc:spChg>
        <pc:spChg chg="add del">
          <ac:chgData name="Dylan H Klemp" userId="S::dhk37@nau.edu::581cb559-b149-4b7d-b5ae-15b2b313a4a0" providerId="AD" clId="Web-{74B7BD9F-9038-C000-1FDB-790D131248FA}" dt="2021-04-13T04:09:39.100" v="711"/>
          <ac:spMkLst>
            <pc:docMk/>
            <pc:sldMk cId="555980759" sldId="263"/>
            <ac:spMk id="27" creationId="{630182B0-3559-41D5-9EBC-0BD86BEDAD09}"/>
          </ac:spMkLst>
        </pc:spChg>
        <pc:spChg chg="add">
          <ac:chgData name="Dylan H Klemp" userId="S::dhk37@nau.edu::581cb559-b149-4b7d-b5ae-15b2b313a4a0" providerId="AD" clId="Web-{74B7BD9F-9038-C000-1FDB-790D131248FA}" dt="2021-04-13T04:10:10.382" v="714"/>
          <ac:spMkLst>
            <pc:docMk/>
            <pc:sldMk cId="555980759" sldId="263"/>
            <ac:spMk id="29" creationId="{989BE678-777B-482A-A616-FEDC47B162E5}"/>
          </ac:spMkLst>
        </pc:spChg>
        <pc:spChg chg="add">
          <ac:chgData name="Dylan H Klemp" userId="S::dhk37@nau.edu::581cb559-b149-4b7d-b5ae-15b2b313a4a0" providerId="AD" clId="Web-{74B7BD9F-9038-C000-1FDB-790D131248FA}" dt="2021-04-13T04:10:10.382" v="714"/>
          <ac:spMkLst>
            <pc:docMk/>
            <pc:sldMk cId="555980759" sldId="263"/>
            <ac:spMk id="35" creationId="{D28BE0C3-2102-4820-B88B-A448B1840D14}"/>
          </ac:spMkLst>
        </pc:spChg>
        <pc:spChg chg="add">
          <ac:chgData name="Dylan H Klemp" userId="S::dhk37@nau.edu::581cb559-b149-4b7d-b5ae-15b2b313a4a0" providerId="AD" clId="Web-{74B7BD9F-9038-C000-1FDB-790D131248FA}" dt="2021-04-13T04:10:10.382" v="714"/>
          <ac:spMkLst>
            <pc:docMk/>
            <pc:sldMk cId="555980759" sldId="263"/>
            <ac:spMk id="37" creationId="{C885E190-58DD-42DD-A4A8-401E15C92A52}"/>
          </ac:spMkLst>
        </pc:spChg>
        <pc:picChg chg="add del">
          <ac:chgData name="Dylan H Klemp" userId="S::dhk37@nau.edu::581cb559-b149-4b7d-b5ae-15b2b313a4a0" providerId="AD" clId="Web-{74B7BD9F-9038-C000-1FDB-790D131248FA}" dt="2021-04-13T04:09:39.100" v="711"/>
          <ac:picMkLst>
            <pc:docMk/>
            <pc:sldMk cId="555980759" sldId="263"/>
            <ac:picMk id="7" creationId="{84562B9B-28D6-46B2-A143-A7DACAC82D2A}"/>
          </ac:picMkLst>
        </pc:picChg>
        <pc:picChg chg="add del">
          <ac:chgData name="Dylan H Klemp" userId="S::dhk37@nau.edu::581cb559-b149-4b7d-b5ae-15b2b313a4a0" providerId="AD" clId="Web-{74B7BD9F-9038-C000-1FDB-790D131248FA}" dt="2021-04-13T04:10:10.382" v="714"/>
          <ac:picMkLst>
            <pc:docMk/>
            <pc:sldMk cId="555980759" sldId="263"/>
            <ac:picMk id="8" creationId="{DF19BAF3-7E20-4B9D-B544-BABAEEA1FA75}"/>
          </ac:picMkLst>
        </pc:picChg>
        <pc:picChg chg="add del">
          <ac:chgData name="Dylan H Klemp" userId="S::dhk37@nau.edu::581cb559-b149-4b7d-b5ae-15b2b313a4a0" providerId="AD" clId="Web-{74B7BD9F-9038-C000-1FDB-790D131248FA}" dt="2021-04-13T04:10:10.382" v="714"/>
          <ac:picMkLst>
            <pc:docMk/>
            <pc:sldMk cId="555980759" sldId="263"/>
            <ac:picMk id="9" creationId="{950648F4-ABCD-4DF0-8641-76CFB2354721}"/>
          </ac:picMkLst>
        </pc:picChg>
        <pc:picChg chg="add del">
          <ac:chgData name="Dylan H Klemp" userId="S::dhk37@nau.edu::581cb559-b149-4b7d-b5ae-15b2b313a4a0" providerId="AD" clId="Web-{74B7BD9F-9038-C000-1FDB-790D131248FA}" dt="2021-04-13T04:09:39.100" v="711"/>
          <ac:picMkLst>
            <pc:docMk/>
            <pc:sldMk cId="555980759" sldId="263"/>
            <ac:picMk id="11" creationId="{DF19BAF3-7E20-4B9D-B544-BABAEEA1FA75}"/>
          </ac:picMkLst>
        </pc:picChg>
        <pc:picChg chg="add del">
          <ac:chgData name="Dylan H Klemp" userId="S::dhk37@nau.edu::581cb559-b149-4b7d-b5ae-15b2b313a4a0" providerId="AD" clId="Web-{74B7BD9F-9038-C000-1FDB-790D131248FA}" dt="2021-04-13T04:10:10.382" v="714"/>
          <ac:picMkLst>
            <pc:docMk/>
            <pc:sldMk cId="555980759" sldId="263"/>
            <ac:picMk id="12" creationId="{CF1EB4BD-9C7E-4AA3-9681-C7EB0DA6250B}"/>
          </ac:picMkLst>
        </pc:picChg>
        <pc:picChg chg="add del">
          <ac:chgData name="Dylan H Klemp" userId="S::dhk37@nau.edu::581cb559-b149-4b7d-b5ae-15b2b313a4a0" providerId="AD" clId="Web-{74B7BD9F-9038-C000-1FDB-790D131248FA}" dt="2021-04-13T04:09:39.100" v="711"/>
          <ac:picMkLst>
            <pc:docMk/>
            <pc:sldMk cId="555980759" sldId="263"/>
            <ac:picMk id="13" creationId="{950648F4-ABCD-4DF0-8641-76CFB2354721}"/>
          </ac:picMkLst>
        </pc:picChg>
        <pc:picChg chg="add del">
          <ac:chgData name="Dylan H Klemp" userId="S::dhk37@nau.edu::581cb559-b149-4b7d-b5ae-15b2b313a4a0" providerId="AD" clId="Web-{74B7BD9F-9038-C000-1FDB-790D131248FA}" dt="2021-04-13T04:10:10.382" v="714"/>
          <ac:picMkLst>
            <pc:docMk/>
            <pc:sldMk cId="555980759" sldId="263"/>
            <ac:picMk id="14" creationId="{94AAE3AA-3759-4D28-B0EF-575F25A5146C}"/>
          </ac:picMkLst>
        </pc:picChg>
        <pc:picChg chg="add del">
          <ac:chgData name="Dylan H Klemp" userId="S::dhk37@nau.edu::581cb559-b149-4b7d-b5ae-15b2b313a4a0" providerId="AD" clId="Web-{74B7BD9F-9038-C000-1FDB-790D131248FA}" dt="2021-04-13T04:09:39.100" v="711"/>
          <ac:picMkLst>
            <pc:docMk/>
            <pc:sldMk cId="555980759" sldId="263"/>
            <ac:picMk id="17" creationId="{CF1EB4BD-9C7E-4AA3-9681-C7EB0DA6250B}"/>
          </ac:picMkLst>
        </pc:picChg>
        <pc:picChg chg="add del">
          <ac:chgData name="Dylan H Klemp" userId="S::dhk37@nau.edu::581cb559-b149-4b7d-b5ae-15b2b313a4a0" providerId="AD" clId="Web-{74B7BD9F-9038-C000-1FDB-790D131248FA}" dt="2021-04-13T04:09:39.100" v="711"/>
          <ac:picMkLst>
            <pc:docMk/>
            <pc:sldMk cId="555980759" sldId="263"/>
            <ac:picMk id="19" creationId="{94AAE3AA-3759-4D28-B0EF-575F25A5146C}"/>
          </ac:picMkLst>
        </pc:picChg>
        <pc:picChg chg="add mod">
          <ac:chgData name="Dylan H Klemp" userId="S::dhk37@nau.edu::581cb559-b149-4b7d-b5ae-15b2b313a4a0" providerId="AD" clId="Web-{74B7BD9F-9038-C000-1FDB-790D131248FA}" dt="2021-04-13T04:10:10.382" v="714"/>
          <ac:picMkLst>
            <pc:docMk/>
            <pc:sldMk cId="555980759" sldId="263"/>
            <ac:picMk id="20" creationId="{F487D31E-400A-4A54-AD3B-7B299FF0E19A}"/>
          </ac:picMkLst>
        </pc:picChg>
        <pc:picChg chg="add">
          <ac:chgData name="Dylan H Klemp" userId="S::dhk37@nau.edu::581cb559-b149-4b7d-b5ae-15b2b313a4a0" providerId="AD" clId="Web-{74B7BD9F-9038-C000-1FDB-790D131248FA}" dt="2021-04-13T04:10:10.382" v="714"/>
          <ac:picMkLst>
            <pc:docMk/>
            <pc:sldMk cId="555980759" sldId="263"/>
            <ac:picMk id="22" creationId="{DF19BAF3-7E20-4B9D-B544-BABAEEA1FA75}"/>
          </ac:picMkLst>
        </pc:picChg>
        <pc:picChg chg="add">
          <ac:chgData name="Dylan H Klemp" userId="S::dhk37@nau.edu::581cb559-b149-4b7d-b5ae-15b2b313a4a0" providerId="AD" clId="Web-{74B7BD9F-9038-C000-1FDB-790D131248FA}" dt="2021-04-13T04:10:10.382" v="714"/>
          <ac:picMkLst>
            <pc:docMk/>
            <pc:sldMk cId="555980759" sldId="263"/>
            <ac:picMk id="24" creationId="{950648F4-ABCD-4DF0-8641-76CFB2354721}"/>
          </ac:picMkLst>
        </pc:picChg>
        <pc:picChg chg="add">
          <ac:chgData name="Dylan H Klemp" userId="S::dhk37@nau.edu::581cb559-b149-4b7d-b5ae-15b2b313a4a0" providerId="AD" clId="Web-{74B7BD9F-9038-C000-1FDB-790D131248FA}" dt="2021-04-13T04:10:10.382" v="714"/>
          <ac:picMkLst>
            <pc:docMk/>
            <pc:sldMk cId="555980759" sldId="263"/>
            <ac:picMk id="31" creationId="{CF1EB4BD-9C7E-4AA3-9681-C7EB0DA6250B}"/>
          </ac:picMkLst>
        </pc:picChg>
        <pc:picChg chg="add">
          <ac:chgData name="Dylan H Klemp" userId="S::dhk37@nau.edu::581cb559-b149-4b7d-b5ae-15b2b313a4a0" providerId="AD" clId="Web-{74B7BD9F-9038-C000-1FDB-790D131248FA}" dt="2021-04-13T04:10:10.382" v="714"/>
          <ac:picMkLst>
            <pc:docMk/>
            <pc:sldMk cId="555980759" sldId="263"/>
            <ac:picMk id="33" creationId="{94AAE3AA-3759-4D28-B0EF-575F25A5146C}"/>
          </ac:picMkLst>
        </pc:picChg>
      </pc:sldChg>
      <pc:sldChg chg="addSp modSp">
        <pc:chgData name="Dylan H Klemp" userId="S::dhk37@nau.edu::581cb559-b149-4b7d-b5ae-15b2b313a4a0" providerId="AD" clId="Web-{74B7BD9F-9038-C000-1FDB-790D131248FA}" dt="2021-04-13T04:17:36.583" v="723" actId="20577"/>
        <pc:sldMkLst>
          <pc:docMk/>
          <pc:sldMk cId="270545904" sldId="264"/>
        </pc:sldMkLst>
        <pc:spChg chg="mod">
          <ac:chgData name="Dylan H Klemp" userId="S::dhk37@nau.edu::581cb559-b149-4b7d-b5ae-15b2b313a4a0" providerId="AD" clId="Web-{74B7BD9F-9038-C000-1FDB-790D131248FA}" dt="2021-04-13T03:54:07.829" v="639" actId="20577"/>
          <ac:spMkLst>
            <pc:docMk/>
            <pc:sldMk cId="270545904" sldId="264"/>
            <ac:spMk id="3" creationId="{3D0F0518-B1B5-454B-9B14-2635D239CDE1}"/>
          </ac:spMkLst>
        </pc:spChg>
        <pc:spChg chg="add mod">
          <ac:chgData name="Dylan H Klemp" userId="S::dhk37@nau.edu::581cb559-b149-4b7d-b5ae-15b2b313a4a0" providerId="AD" clId="Web-{74B7BD9F-9038-C000-1FDB-790D131248FA}" dt="2021-04-13T04:17:36.583" v="723" actId="20577"/>
          <ac:spMkLst>
            <pc:docMk/>
            <pc:sldMk cId="270545904" sldId="264"/>
            <ac:spMk id="4" creationId="{CE0708E0-87A3-48E5-ACA3-DA453DEA35BE}"/>
          </ac:spMkLst>
        </pc:spChg>
        <pc:picChg chg="mod">
          <ac:chgData name="Dylan H Klemp" userId="S::dhk37@nau.edu::581cb559-b149-4b7d-b5ae-15b2b313a4a0" providerId="AD" clId="Web-{74B7BD9F-9038-C000-1FDB-790D131248FA}" dt="2021-04-13T03:52:46.359" v="609" actId="14100"/>
          <ac:picMkLst>
            <pc:docMk/>
            <pc:sldMk cId="270545904" sldId="264"/>
            <ac:picMk id="1026" creationId="{16AF1525-7629-4112-B1E7-015DD894DF3A}"/>
          </ac:picMkLst>
        </pc:picChg>
      </pc:sldChg>
      <pc:sldChg chg="addSp modSp">
        <pc:chgData name="Dylan H Klemp" userId="S::dhk37@nau.edu::581cb559-b149-4b7d-b5ae-15b2b313a4a0" providerId="AD" clId="Web-{74B7BD9F-9038-C000-1FDB-790D131248FA}" dt="2021-04-13T03:55:41.753" v="658"/>
        <pc:sldMkLst>
          <pc:docMk/>
          <pc:sldMk cId="671434337" sldId="265"/>
        </pc:sldMkLst>
        <pc:spChg chg="add">
          <ac:chgData name="Dylan H Klemp" userId="S::dhk37@nau.edu::581cb559-b149-4b7d-b5ae-15b2b313a4a0" providerId="AD" clId="Web-{74B7BD9F-9038-C000-1FDB-790D131248FA}" dt="2021-04-13T03:55:41.753" v="658"/>
          <ac:spMkLst>
            <pc:docMk/>
            <pc:sldMk cId="671434337" sldId="265"/>
            <ac:spMk id="3" creationId="{B514F562-27AE-45EF-A4B4-CB25AB90D414}"/>
          </ac:spMkLst>
        </pc:spChg>
        <pc:picChg chg="mod">
          <ac:chgData name="Dylan H Klemp" userId="S::dhk37@nau.edu::581cb559-b149-4b7d-b5ae-15b2b313a4a0" providerId="AD" clId="Web-{74B7BD9F-9038-C000-1FDB-790D131248FA}" dt="2021-04-13T03:54:20.845" v="641" actId="1076"/>
          <ac:picMkLst>
            <pc:docMk/>
            <pc:sldMk cId="671434337" sldId="265"/>
            <ac:picMk id="3074" creationId="{46DB1FF3-69C9-406E-8DA0-2B0936110E8E}"/>
          </ac:picMkLst>
        </pc:picChg>
      </pc:sldChg>
      <pc:sldChg chg="addSp modSp">
        <pc:chgData name="Dylan H Klemp" userId="S::dhk37@nau.edu::581cb559-b149-4b7d-b5ae-15b2b313a4a0" providerId="AD" clId="Web-{74B7BD9F-9038-C000-1FDB-790D131248FA}" dt="2021-04-13T04:17:47.239" v="725" actId="1076"/>
        <pc:sldMkLst>
          <pc:docMk/>
          <pc:sldMk cId="493658060" sldId="266"/>
        </pc:sldMkLst>
        <pc:spChg chg="add">
          <ac:chgData name="Dylan H Klemp" userId="S::dhk37@nau.edu::581cb559-b149-4b7d-b5ae-15b2b313a4a0" providerId="AD" clId="Web-{74B7BD9F-9038-C000-1FDB-790D131248FA}" dt="2021-04-13T03:55:59.191" v="663"/>
          <ac:spMkLst>
            <pc:docMk/>
            <pc:sldMk cId="493658060" sldId="266"/>
            <ac:spMk id="3" creationId="{CCDAE8F1-1379-48DB-B161-97EB72C39E81}"/>
          </ac:spMkLst>
        </pc:spChg>
        <pc:picChg chg="mod">
          <ac:chgData name="Dylan H Klemp" userId="S::dhk37@nau.edu::581cb559-b149-4b7d-b5ae-15b2b313a4a0" providerId="AD" clId="Web-{74B7BD9F-9038-C000-1FDB-790D131248FA}" dt="2021-04-13T04:17:47.239" v="725" actId="1076"/>
          <ac:picMkLst>
            <pc:docMk/>
            <pc:sldMk cId="493658060" sldId="266"/>
            <ac:picMk id="7" creationId="{11620697-0911-4683-BB23-4445D52D8A11}"/>
          </ac:picMkLst>
        </pc:picChg>
      </pc:sldChg>
      <pc:sldChg chg="addSp delSp modSp">
        <pc:chgData name="Dylan H Klemp" userId="S::dhk37@nau.edu::581cb559-b149-4b7d-b5ae-15b2b313a4a0" providerId="AD" clId="Web-{74B7BD9F-9038-C000-1FDB-790D131248FA}" dt="2021-04-13T04:22:49.058" v="840" actId="20577"/>
        <pc:sldMkLst>
          <pc:docMk/>
          <pc:sldMk cId="3815917721" sldId="268"/>
        </pc:sldMkLst>
        <pc:spChg chg="mod">
          <ac:chgData name="Dylan H Klemp" userId="S::dhk37@nau.edu::581cb559-b149-4b7d-b5ae-15b2b313a4a0" providerId="AD" clId="Web-{74B7BD9F-9038-C000-1FDB-790D131248FA}" dt="2021-04-13T04:21:17.228" v="822" actId="20577"/>
          <ac:spMkLst>
            <pc:docMk/>
            <pc:sldMk cId="3815917721" sldId="268"/>
            <ac:spMk id="3" creationId="{ADC8D47A-95AB-41C8-9811-E91E9A307DFF}"/>
          </ac:spMkLst>
        </pc:spChg>
        <pc:spChg chg="mod">
          <ac:chgData name="Dylan H Klemp" userId="S::dhk37@nau.edu::581cb559-b149-4b7d-b5ae-15b2b313a4a0" providerId="AD" clId="Web-{74B7BD9F-9038-C000-1FDB-790D131248FA}" dt="2021-04-13T04:21:18.775" v="823" actId="20577"/>
          <ac:spMkLst>
            <pc:docMk/>
            <pc:sldMk cId="3815917721" sldId="268"/>
            <ac:spMk id="4" creationId="{BBF66C93-640E-4D66-9991-C96675B5B29E}"/>
          </ac:spMkLst>
        </pc:spChg>
        <pc:spChg chg="add mod">
          <ac:chgData name="Dylan H Klemp" userId="S::dhk37@nau.edu::581cb559-b149-4b7d-b5ae-15b2b313a4a0" providerId="AD" clId="Web-{74B7BD9F-9038-C000-1FDB-790D131248FA}" dt="2021-04-13T04:21:30.260" v="826" actId="14100"/>
          <ac:spMkLst>
            <pc:docMk/>
            <pc:sldMk cId="3815917721" sldId="268"/>
            <ac:spMk id="5" creationId="{CF0827B1-C0A2-4E8F-A9E2-993EF097FF8D}"/>
          </ac:spMkLst>
        </pc:spChg>
        <pc:spChg chg="add del mod">
          <ac:chgData name="Dylan H Klemp" userId="S::dhk37@nau.edu::581cb559-b149-4b7d-b5ae-15b2b313a4a0" providerId="AD" clId="Web-{74B7BD9F-9038-C000-1FDB-790D131248FA}" dt="2021-04-13T04:17:35.661" v="722"/>
          <ac:spMkLst>
            <pc:docMk/>
            <pc:sldMk cId="3815917721" sldId="268"/>
            <ac:spMk id="7" creationId="{5A5F2011-EAFF-4FF9-BE73-BB65E2A355C9}"/>
          </ac:spMkLst>
        </pc:spChg>
        <pc:spChg chg="add mod">
          <ac:chgData name="Dylan H Klemp" userId="S::dhk37@nau.edu::581cb559-b149-4b7d-b5ae-15b2b313a4a0" providerId="AD" clId="Web-{74B7BD9F-9038-C000-1FDB-790D131248FA}" dt="2021-04-13T04:21:40.619" v="829" actId="1076"/>
          <ac:spMkLst>
            <pc:docMk/>
            <pc:sldMk cId="3815917721" sldId="268"/>
            <ac:spMk id="7" creationId="{C69AD751-CBB5-42E0-B483-9B0A63137707}"/>
          </ac:spMkLst>
        </pc:spChg>
        <pc:spChg chg="add mod">
          <ac:chgData name="Dylan H Klemp" userId="S::dhk37@nau.edu::581cb559-b149-4b7d-b5ae-15b2b313a4a0" providerId="AD" clId="Web-{74B7BD9F-9038-C000-1FDB-790D131248FA}" dt="2021-04-13T04:22:49.058" v="840" actId="20577"/>
          <ac:spMkLst>
            <pc:docMk/>
            <pc:sldMk cId="3815917721" sldId="268"/>
            <ac:spMk id="9" creationId="{DBC2A627-C6E1-4403-92A8-D5436BF999ED}"/>
          </ac:spMkLst>
        </pc:spChg>
        <pc:graphicFrameChg chg="add del">
          <ac:chgData name="Dylan H Klemp" userId="S::dhk37@nau.edu::581cb559-b149-4b7d-b5ae-15b2b313a4a0" providerId="AD" clId="Web-{74B7BD9F-9038-C000-1FDB-790D131248FA}" dt="2021-04-13T04:17:35.661" v="722"/>
          <ac:graphicFrameMkLst>
            <pc:docMk/>
            <pc:sldMk cId="3815917721" sldId="268"/>
            <ac:graphicFrameMk id="6" creationId="{37C880CF-6C95-4A3A-AA16-D5BB58E05A9D}"/>
          </ac:graphicFrameMkLst>
        </pc:graphicFrameChg>
      </pc:sldChg>
    </pc:docChg>
  </pc:docChgLst>
  <pc:docChgLst>
    <pc:chgData name="Jacob K Cryder" userId="S::jkc262@nau.edu::cecf95a9-8601-4403-850c-18d056546942" providerId="AD" clId="Web-{B74CC3D3-A668-476F-97ED-D6951C1CDC91}"/>
    <pc:docChg chg="modSld">
      <pc:chgData name="Jacob K Cryder" userId="S::jkc262@nau.edu::cecf95a9-8601-4403-850c-18d056546942" providerId="AD" clId="Web-{B74CC3D3-A668-476F-97ED-D6951C1CDC91}" dt="2021-04-14T00:48:30.665" v="2" actId="1076"/>
      <pc:docMkLst>
        <pc:docMk/>
      </pc:docMkLst>
      <pc:sldChg chg="modSp">
        <pc:chgData name="Jacob K Cryder" userId="S::jkc262@nau.edu::cecf95a9-8601-4403-850c-18d056546942" providerId="AD" clId="Web-{B74CC3D3-A668-476F-97ED-D6951C1CDC91}" dt="2021-04-13T22:42:53.395" v="1" actId="1076"/>
        <pc:sldMkLst>
          <pc:docMk/>
          <pc:sldMk cId="109857222" sldId="256"/>
        </pc:sldMkLst>
        <pc:picChg chg="mod">
          <ac:chgData name="Jacob K Cryder" userId="S::jkc262@nau.edu::cecf95a9-8601-4403-850c-18d056546942" providerId="AD" clId="Web-{B74CC3D3-A668-476F-97ED-D6951C1CDC91}" dt="2021-04-13T22:42:53.395" v="1" actId="1076"/>
          <ac:picMkLst>
            <pc:docMk/>
            <pc:sldMk cId="109857222" sldId="256"/>
            <ac:picMk id="6" creationId="{12A98821-A506-4CC6-BA32-6E04BE9ACCED}"/>
          </ac:picMkLst>
        </pc:picChg>
      </pc:sldChg>
      <pc:sldChg chg="modSp">
        <pc:chgData name="Jacob K Cryder" userId="S::jkc262@nau.edu::cecf95a9-8601-4403-850c-18d056546942" providerId="AD" clId="Web-{B74CC3D3-A668-476F-97ED-D6951C1CDC91}" dt="2021-04-14T00:48:30.665" v="2" actId="1076"/>
        <pc:sldMkLst>
          <pc:docMk/>
          <pc:sldMk cId="2053413466" sldId="258"/>
        </pc:sldMkLst>
        <pc:picChg chg="mod">
          <ac:chgData name="Jacob K Cryder" userId="S::jkc262@nau.edu::cecf95a9-8601-4403-850c-18d056546942" providerId="AD" clId="Web-{B74CC3D3-A668-476F-97ED-D6951C1CDC91}" dt="2021-04-14T00:48:30.665" v="2" actId="1076"/>
          <ac:picMkLst>
            <pc:docMk/>
            <pc:sldMk cId="2053413466" sldId="258"/>
            <ac:picMk id="7" creationId="{3B0B6DE2-8E51-4B6E-8412-BB9ABFE3C60A}"/>
          </ac:picMkLst>
        </pc:picChg>
      </pc:sldChg>
    </pc:docChg>
  </pc:docChgLst>
  <pc:docChgLst>
    <pc:chgData name="suliman hussien alsinan" userId="S::sha72@nau.edu::7008f3a5-58f2-4928-8cf9-6a32e04c24f3" providerId="AD" clId="Web-{DED828C4-5DB9-C6BA-9559-1011832B752C}"/>
    <pc:docChg chg="modSld">
      <pc:chgData name="suliman hussien alsinan" userId="S::sha72@nau.edu::7008f3a5-58f2-4928-8cf9-6a32e04c24f3" providerId="AD" clId="Web-{DED828C4-5DB9-C6BA-9559-1011832B752C}" dt="2021-04-13T08:28:30.492" v="26" actId="20577"/>
      <pc:docMkLst>
        <pc:docMk/>
      </pc:docMkLst>
      <pc:sldChg chg="modSp">
        <pc:chgData name="suliman hussien alsinan" userId="S::sha72@nau.edu::7008f3a5-58f2-4928-8cf9-6a32e04c24f3" providerId="AD" clId="Web-{DED828C4-5DB9-C6BA-9559-1011832B752C}" dt="2021-04-13T04:09:41.762" v="16" actId="20577"/>
        <pc:sldMkLst>
          <pc:docMk/>
          <pc:sldMk cId="404028907" sldId="261"/>
        </pc:sldMkLst>
        <pc:spChg chg="mod">
          <ac:chgData name="suliman hussien alsinan" userId="S::sha72@nau.edu::7008f3a5-58f2-4928-8cf9-6a32e04c24f3" providerId="AD" clId="Web-{DED828C4-5DB9-C6BA-9559-1011832B752C}" dt="2021-04-13T04:09:41.762" v="16" actId="20577"/>
          <ac:spMkLst>
            <pc:docMk/>
            <pc:sldMk cId="404028907" sldId="261"/>
            <ac:spMk id="3" creationId="{6EC5A1F8-D7B8-4EA5-8724-219486F03E00}"/>
          </ac:spMkLst>
        </pc:spChg>
      </pc:sldChg>
      <pc:sldChg chg="modSp">
        <pc:chgData name="suliman hussien alsinan" userId="S::sha72@nau.edu::7008f3a5-58f2-4928-8cf9-6a32e04c24f3" providerId="AD" clId="Web-{DED828C4-5DB9-C6BA-9559-1011832B752C}" dt="2021-04-13T04:09:35.715" v="11" actId="20577"/>
        <pc:sldMkLst>
          <pc:docMk/>
          <pc:sldMk cId="270545904" sldId="264"/>
        </pc:sldMkLst>
        <pc:spChg chg="mod">
          <ac:chgData name="suliman hussien alsinan" userId="S::sha72@nau.edu::7008f3a5-58f2-4928-8cf9-6a32e04c24f3" providerId="AD" clId="Web-{DED828C4-5DB9-C6BA-9559-1011832B752C}" dt="2021-04-13T04:09:35.715" v="11" actId="20577"/>
          <ac:spMkLst>
            <pc:docMk/>
            <pc:sldMk cId="270545904" sldId="264"/>
            <ac:spMk id="4" creationId="{CE0708E0-87A3-48E5-ACA3-DA453DEA35BE}"/>
          </ac:spMkLst>
        </pc:spChg>
      </pc:sldChg>
      <pc:sldChg chg="addSp delSp modSp">
        <pc:chgData name="suliman hussien alsinan" userId="S::sha72@nau.edu::7008f3a5-58f2-4928-8cf9-6a32e04c24f3" providerId="AD" clId="Web-{DED828C4-5DB9-C6BA-9559-1011832B752C}" dt="2021-04-13T08:28:30.492" v="26" actId="20577"/>
        <pc:sldMkLst>
          <pc:docMk/>
          <pc:sldMk cId="3815917721" sldId="268"/>
        </pc:sldMkLst>
        <pc:spChg chg="add del">
          <ac:chgData name="suliman hussien alsinan" userId="S::sha72@nau.edu::7008f3a5-58f2-4928-8cf9-6a32e04c24f3" providerId="AD" clId="Web-{DED828C4-5DB9-C6BA-9559-1011832B752C}" dt="2021-04-13T04:17:44.403" v="23"/>
          <ac:spMkLst>
            <pc:docMk/>
            <pc:sldMk cId="3815917721" sldId="268"/>
            <ac:spMk id="3" creationId="{ADC8D47A-95AB-41C8-9811-E91E9A307DFF}"/>
          </ac:spMkLst>
        </pc:spChg>
        <pc:spChg chg="mod">
          <ac:chgData name="suliman hussien alsinan" userId="S::sha72@nau.edu::7008f3a5-58f2-4928-8cf9-6a32e04c24f3" providerId="AD" clId="Web-{DED828C4-5DB9-C6BA-9559-1011832B752C}" dt="2021-04-13T04:17:35.449" v="21" actId="14100"/>
          <ac:spMkLst>
            <pc:docMk/>
            <pc:sldMk cId="3815917721" sldId="268"/>
            <ac:spMk id="4" creationId="{BBF66C93-640E-4D66-9991-C96675B5B29E}"/>
          </ac:spMkLst>
        </pc:spChg>
        <pc:spChg chg="add del">
          <ac:chgData name="suliman hussien alsinan" userId="S::sha72@nau.edu::7008f3a5-58f2-4928-8cf9-6a32e04c24f3" providerId="AD" clId="Web-{DED828C4-5DB9-C6BA-9559-1011832B752C}" dt="2021-04-13T04:22:47.272" v="25"/>
          <ac:spMkLst>
            <pc:docMk/>
            <pc:sldMk cId="3815917721" sldId="268"/>
            <ac:spMk id="8" creationId="{E6F11D19-0B3E-4FA9-9F93-E518ABA43C02}"/>
          </ac:spMkLst>
        </pc:spChg>
        <pc:spChg chg="mod">
          <ac:chgData name="suliman hussien alsinan" userId="S::sha72@nau.edu::7008f3a5-58f2-4928-8cf9-6a32e04c24f3" providerId="AD" clId="Web-{DED828C4-5DB9-C6BA-9559-1011832B752C}" dt="2021-04-13T08:28:30.492" v="26" actId="20577"/>
          <ac:spMkLst>
            <pc:docMk/>
            <pc:sldMk cId="3815917721" sldId="268"/>
            <ac:spMk id="9" creationId="{DBC2A627-C6E1-4403-92A8-D5436BF999ED}"/>
          </ac:spMkLst>
        </pc:spChg>
        <pc:graphicFrameChg chg="add del mod ord modGraphic">
          <ac:chgData name="suliman hussien alsinan" userId="S::sha72@nau.edu::7008f3a5-58f2-4928-8cf9-6a32e04c24f3" providerId="AD" clId="Web-{DED828C4-5DB9-C6BA-9559-1011832B752C}" dt="2021-04-13T04:17:44.403" v="23"/>
          <ac:graphicFrameMkLst>
            <pc:docMk/>
            <pc:sldMk cId="3815917721" sldId="268"/>
            <ac:graphicFrameMk id="6" creationId="{37C880CF-6C95-4A3A-AA16-D5BB58E05A9D}"/>
          </ac:graphicFrameMkLst>
        </pc:graphicFrameChg>
      </pc:sldChg>
    </pc:docChg>
  </pc:docChgLst>
  <pc:docChgLst>
    <pc:chgData name="Austin Coyne" userId="4458b60a-7774-4954-b837-d48e126bc6f4" providerId="ADAL" clId="{6FA20256-0DD6-2547-9F18-90EF97E61EA0}"/>
    <pc:docChg chg="undo custSel modSld">
      <pc:chgData name="Austin Coyne" userId="4458b60a-7774-4954-b837-d48e126bc6f4" providerId="ADAL" clId="{6FA20256-0DD6-2547-9F18-90EF97E61EA0}" dt="2021-04-13T14:49:40.626" v="646"/>
      <pc:docMkLst>
        <pc:docMk/>
      </pc:docMkLst>
      <pc:sldChg chg="addSp delSp modSp mod modTransition modAnim">
        <pc:chgData name="Austin Coyne" userId="4458b60a-7774-4954-b837-d48e126bc6f4" providerId="ADAL" clId="{6FA20256-0DD6-2547-9F18-90EF97E61EA0}" dt="2021-04-13T14:47:10.936" v="643"/>
        <pc:sldMkLst>
          <pc:docMk/>
          <pc:sldMk cId="3996309285" sldId="259"/>
        </pc:sldMkLst>
        <pc:spChg chg="mod">
          <ac:chgData name="Austin Coyne" userId="4458b60a-7774-4954-b837-d48e126bc6f4" providerId="ADAL" clId="{6FA20256-0DD6-2547-9F18-90EF97E61EA0}" dt="2021-04-13T05:16:32.973" v="61" actId="1076"/>
          <ac:spMkLst>
            <pc:docMk/>
            <pc:sldMk cId="3996309285" sldId="259"/>
            <ac:spMk id="2" creationId="{1237B4CB-D1AA-4D1F-82E1-63F0C880AD42}"/>
          </ac:spMkLst>
        </pc:spChg>
        <pc:spChg chg="mod">
          <ac:chgData name="Austin Coyne" userId="4458b60a-7774-4954-b837-d48e126bc6f4" providerId="ADAL" clId="{6FA20256-0DD6-2547-9F18-90EF97E61EA0}" dt="2021-04-13T05:20:06.269" v="94" actId="1076"/>
          <ac:spMkLst>
            <pc:docMk/>
            <pc:sldMk cId="3996309285" sldId="259"/>
            <ac:spMk id="3" creationId="{E71AA9E7-8B5A-4272-8FD1-22947CAB4679}"/>
          </ac:spMkLst>
        </pc:spChg>
        <pc:spChg chg="mod">
          <ac:chgData name="Austin Coyne" userId="4458b60a-7774-4954-b837-d48e126bc6f4" providerId="ADAL" clId="{6FA20256-0DD6-2547-9F18-90EF97E61EA0}" dt="2021-04-13T14:18:06.187" v="640" actId="20577"/>
          <ac:spMkLst>
            <pc:docMk/>
            <pc:sldMk cId="3996309285" sldId="259"/>
            <ac:spMk id="5" creationId="{3BBB2B90-6BE2-423F-8F63-1D808A90CE9E}"/>
          </ac:spMkLst>
        </pc:spChg>
        <pc:spChg chg="add del mod">
          <ac:chgData name="Austin Coyne" userId="4458b60a-7774-4954-b837-d48e126bc6f4" providerId="ADAL" clId="{6FA20256-0DD6-2547-9F18-90EF97E61EA0}" dt="2021-04-13T05:13:19.454" v="24"/>
          <ac:spMkLst>
            <pc:docMk/>
            <pc:sldMk cId="3996309285" sldId="259"/>
            <ac:spMk id="9" creationId="{1B9CA4C3-FC8D-774C-BE42-C44C10E28F20}"/>
          </ac:spMkLst>
        </pc:spChg>
        <pc:picChg chg="add del mod">
          <ac:chgData name="Austin Coyne" userId="4458b60a-7774-4954-b837-d48e126bc6f4" providerId="ADAL" clId="{6FA20256-0DD6-2547-9F18-90EF97E61EA0}" dt="2021-04-13T14:45:55.683" v="642"/>
          <ac:picMkLst>
            <pc:docMk/>
            <pc:sldMk cId="3996309285" sldId="259"/>
            <ac:picMk id="4" creationId="{061C6963-F50C-E448-B7AA-25707202D182}"/>
          </ac:picMkLst>
        </pc:picChg>
        <pc:picChg chg="add mod modCrop">
          <ac:chgData name="Austin Coyne" userId="4458b60a-7774-4954-b837-d48e126bc6f4" providerId="ADAL" clId="{6FA20256-0DD6-2547-9F18-90EF97E61EA0}" dt="2021-04-13T05:16:04.266" v="58" actId="1076"/>
          <ac:picMkLst>
            <pc:docMk/>
            <pc:sldMk cId="3996309285" sldId="259"/>
            <ac:picMk id="6" creationId="{429CDE2B-83B2-D648-92D8-5486819C106F}"/>
          </ac:picMkLst>
        </pc:picChg>
        <pc:picChg chg="add mod">
          <ac:chgData name="Austin Coyne" userId="4458b60a-7774-4954-b837-d48e126bc6f4" providerId="ADAL" clId="{6FA20256-0DD6-2547-9F18-90EF97E61EA0}" dt="2021-04-13T14:47:10.936" v="643"/>
          <ac:picMkLst>
            <pc:docMk/>
            <pc:sldMk cId="3996309285" sldId="259"/>
            <ac:picMk id="7" creationId="{BB6D2A31-B21C-224D-B55E-2A09EA4D9EE3}"/>
          </ac:picMkLst>
        </pc:picChg>
        <pc:picChg chg="add mod modCrop">
          <ac:chgData name="Austin Coyne" userId="4458b60a-7774-4954-b837-d48e126bc6f4" providerId="ADAL" clId="{6FA20256-0DD6-2547-9F18-90EF97E61EA0}" dt="2021-04-13T05:16:10.934" v="59" actId="1076"/>
          <ac:picMkLst>
            <pc:docMk/>
            <pc:sldMk cId="3996309285" sldId="259"/>
            <ac:picMk id="8" creationId="{09A1DAAB-6DCD-F047-BED2-79CA179576E9}"/>
          </ac:picMkLst>
        </pc:picChg>
      </pc:sldChg>
      <pc:sldChg chg="addSp delSp modSp mod modTransition modAnim">
        <pc:chgData name="Austin Coyne" userId="4458b60a-7774-4954-b837-d48e126bc6f4" providerId="ADAL" clId="{6FA20256-0DD6-2547-9F18-90EF97E61EA0}" dt="2021-04-13T14:49:40.626" v="646"/>
        <pc:sldMkLst>
          <pc:docMk/>
          <pc:sldMk cId="1688293589" sldId="260"/>
        </pc:sldMkLst>
        <pc:spChg chg="mod">
          <ac:chgData name="Austin Coyne" userId="4458b60a-7774-4954-b837-d48e126bc6f4" providerId="ADAL" clId="{6FA20256-0DD6-2547-9F18-90EF97E61EA0}" dt="2021-04-13T05:19:05.738" v="85" actId="1076"/>
          <ac:spMkLst>
            <pc:docMk/>
            <pc:sldMk cId="1688293589" sldId="260"/>
            <ac:spMk id="2" creationId="{FC53C484-9F6A-4AA6-8B4B-D2ED9655CDED}"/>
          </ac:spMkLst>
        </pc:spChg>
        <pc:spChg chg="mod">
          <ac:chgData name="Austin Coyne" userId="4458b60a-7774-4954-b837-d48e126bc6f4" providerId="ADAL" clId="{6FA20256-0DD6-2547-9F18-90EF97E61EA0}" dt="2021-04-13T05:19:27.009" v="87" actId="1076"/>
          <ac:spMkLst>
            <pc:docMk/>
            <pc:sldMk cId="1688293589" sldId="260"/>
            <ac:spMk id="3" creationId="{FD11E85F-0968-4DDE-A3A6-A9A039E41F94}"/>
          </ac:spMkLst>
        </pc:spChg>
        <pc:spChg chg="mod">
          <ac:chgData name="Austin Coyne" userId="4458b60a-7774-4954-b837-d48e126bc6f4" providerId="ADAL" clId="{6FA20256-0DD6-2547-9F18-90EF97E61EA0}" dt="2021-04-13T05:32:28.654" v="627" actId="5793"/>
          <ac:spMkLst>
            <pc:docMk/>
            <pc:sldMk cId="1688293589" sldId="260"/>
            <ac:spMk id="6" creationId="{16E529E7-7CD3-4EEF-8401-960181A83ACB}"/>
          </ac:spMkLst>
        </pc:spChg>
        <pc:spChg chg="add mod">
          <ac:chgData name="Austin Coyne" userId="4458b60a-7774-4954-b837-d48e126bc6f4" providerId="ADAL" clId="{6FA20256-0DD6-2547-9F18-90EF97E61EA0}" dt="2021-04-13T05:31:10.974" v="581" actId="14100"/>
          <ac:spMkLst>
            <pc:docMk/>
            <pc:sldMk cId="1688293589" sldId="260"/>
            <ac:spMk id="9" creationId="{24E9526E-4004-0E40-81C7-035965D9664C}"/>
          </ac:spMkLst>
        </pc:spChg>
        <pc:spChg chg="del">
          <ac:chgData name="Austin Coyne" userId="4458b60a-7774-4954-b837-d48e126bc6f4" providerId="ADAL" clId="{6FA20256-0DD6-2547-9F18-90EF97E61EA0}" dt="2021-04-13T05:17:13.908" v="67" actId="26606"/>
          <ac:spMkLst>
            <pc:docMk/>
            <pc:sldMk cId="1688293589" sldId="260"/>
            <ac:spMk id="11" creationId="{C8A3C342-1D03-412F-8DD3-BF519E8E0AE9}"/>
          </ac:spMkLst>
        </pc:spChg>
        <pc:spChg chg="del">
          <ac:chgData name="Austin Coyne" userId="4458b60a-7774-4954-b837-d48e126bc6f4" providerId="ADAL" clId="{6FA20256-0DD6-2547-9F18-90EF97E61EA0}" dt="2021-04-13T05:17:13.908" v="67" actId="26606"/>
          <ac:spMkLst>
            <pc:docMk/>
            <pc:sldMk cId="1688293589" sldId="260"/>
            <ac:spMk id="13" creationId="{81CC9B02-E087-4350-AEBD-2C3CF001AF01}"/>
          </ac:spMkLst>
        </pc:spChg>
        <pc:spChg chg="del">
          <ac:chgData name="Austin Coyne" userId="4458b60a-7774-4954-b837-d48e126bc6f4" providerId="ADAL" clId="{6FA20256-0DD6-2547-9F18-90EF97E61EA0}" dt="2021-04-13T05:17:13.908" v="67" actId="26606"/>
          <ac:spMkLst>
            <pc:docMk/>
            <pc:sldMk cId="1688293589" sldId="260"/>
            <ac:spMk id="15" creationId="{D6F18ACE-6E82-4ADC-8A2F-A1771B309B16}"/>
          </ac:spMkLst>
        </pc:spChg>
        <pc:picChg chg="mod modCrop">
          <ac:chgData name="Austin Coyne" userId="4458b60a-7774-4954-b837-d48e126bc6f4" providerId="ADAL" clId="{6FA20256-0DD6-2547-9F18-90EF97E61EA0}" dt="2021-04-13T05:18:06.505" v="74" actId="14100"/>
          <ac:picMkLst>
            <pc:docMk/>
            <pc:sldMk cId="1688293589" sldId="260"/>
            <ac:picMk id="4" creationId="{DDAF14B0-30C5-4093-AFA4-B17A566B15E2}"/>
          </ac:picMkLst>
        </pc:picChg>
        <pc:picChg chg="add del mod">
          <ac:chgData name="Austin Coyne" userId="4458b60a-7774-4954-b837-d48e126bc6f4" providerId="ADAL" clId="{6FA20256-0DD6-2547-9F18-90EF97E61EA0}" dt="2021-04-13T14:48:53.827" v="645"/>
          <ac:picMkLst>
            <pc:docMk/>
            <pc:sldMk cId="1688293589" sldId="260"/>
            <ac:picMk id="5" creationId="{02B6F5A3-9ED3-E54C-A002-67F0DF0BE0CA}"/>
          </ac:picMkLst>
        </pc:picChg>
        <pc:picChg chg="add mod">
          <ac:chgData name="Austin Coyne" userId="4458b60a-7774-4954-b837-d48e126bc6f4" providerId="ADAL" clId="{6FA20256-0DD6-2547-9F18-90EF97E61EA0}" dt="2021-04-13T14:49:40.626" v="646"/>
          <ac:picMkLst>
            <pc:docMk/>
            <pc:sldMk cId="1688293589" sldId="260"/>
            <ac:picMk id="7" creationId="{8C6F6540-9A43-8241-9034-CAE1AB182DA3}"/>
          </ac:picMkLst>
        </pc:picChg>
      </pc:sldChg>
    </pc:docChg>
  </pc:docChgLst>
  <pc:docChgLst>
    <pc:chgData name="Tyson Spencer" userId="dac683f6-12a9-4cee-a96b-80a7038c69b8" providerId="ADAL" clId="{2808EAB7-E0F7-49BE-A41A-841C3259F600}"/>
    <pc:docChg chg="custSel addSld modSld sldOrd">
      <pc:chgData name="Tyson Spencer" userId="dac683f6-12a9-4cee-a96b-80a7038c69b8" providerId="ADAL" clId="{2808EAB7-E0F7-49BE-A41A-841C3259F600}" dt="2021-04-13T18:57:02.177" v="533"/>
      <pc:docMkLst>
        <pc:docMk/>
      </pc:docMkLst>
      <pc:sldChg chg="modSp mod">
        <pc:chgData name="Tyson Spencer" userId="dac683f6-12a9-4cee-a96b-80a7038c69b8" providerId="ADAL" clId="{2808EAB7-E0F7-49BE-A41A-841C3259F600}" dt="2021-04-13T04:52:15.434" v="109" actId="14100"/>
        <pc:sldMkLst>
          <pc:docMk/>
          <pc:sldMk cId="109857222" sldId="256"/>
        </pc:sldMkLst>
        <pc:spChg chg="mod">
          <ac:chgData name="Tyson Spencer" userId="dac683f6-12a9-4cee-a96b-80a7038c69b8" providerId="ADAL" clId="{2808EAB7-E0F7-49BE-A41A-841C3259F600}" dt="2021-04-13T04:52:15.434" v="109" actId="14100"/>
          <ac:spMkLst>
            <pc:docMk/>
            <pc:sldMk cId="109857222" sldId="256"/>
            <ac:spMk id="5" creationId="{59BE9C70-F297-403D-9BFD-19EF945E5FF2}"/>
          </ac:spMkLst>
        </pc:spChg>
      </pc:sldChg>
      <pc:sldChg chg="modSp mod">
        <pc:chgData name="Tyson Spencer" userId="dac683f6-12a9-4cee-a96b-80a7038c69b8" providerId="ADAL" clId="{2808EAB7-E0F7-49BE-A41A-841C3259F600}" dt="2021-04-13T04:52:28.070" v="112" actId="20577"/>
        <pc:sldMkLst>
          <pc:docMk/>
          <pc:sldMk cId="466893108" sldId="257"/>
        </pc:sldMkLst>
        <pc:spChg chg="mod">
          <ac:chgData name="Tyson Spencer" userId="dac683f6-12a9-4cee-a96b-80a7038c69b8" providerId="ADAL" clId="{2808EAB7-E0F7-49BE-A41A-841C3259F600}" dt="2021-04-13T04:52:28.070" v="112" actId="20577"/>
          <ac:spMkLst>
            <pc:docMk/>
            <pc:sldMk cId="466893108" sldId="257"/>
            <ac:spMk id="4" creationId="{1FA5B965-1C2C-4FBB-A8D0-BAC3A287D147}"/>
          </ac:spMkLst>
        </pc:spChg>
      </pc:sldChg>
      <pc:sldChg chg="addSp delSp modSp mod">
        <pc:chgData name="Tyson Spencer" userId="dac683f6-12a9-4cee-a96b-80a7038c69b8" providerId="ADAL" clId="{2808EAB7-E0F7-49BE-A41A-841C3259F600}" dt="2021-04-13T17:52:57.748" v="525"/>
        <pc:sldMkLst>
          <pc:docMk/>
          <pc:sldMk cId="2053413466" sldId="258"/>
        </pc:sldMkLst>
        <pc:spChg chg="mod">
          <ac:chgData name="Tyson Spencer" userId="dac683f6-12a9-4cee-a96b-80a7038c69b8" providerId="ADAL" clId="{2808EAB7-E0F7-49BE-A41A-841C3259F600}" dt="2021-04-13T05:20:22.895" v="226" actId="14100"/>
          <ac:spMkLst>
            <pc:docMk/>
            <pc:sldMk cId="2053413466" sldId="258"/>
            <ac:spMk id="2" creationId="{9F981AC4-DBCA-42E0-B31D-2D5E809D0EF7}"/>
          </ac:spMkLst>
        </pc:spChg>
        <pc:spChg chg="mod">
          <ac:chgData name="Tyson Spencer" userId="dac683f6-12a9-4cee-a96b-80a7038c69b8" providerId="ADAL" clId="{2808EAB7-E0F7-49BE-A41A-841C3259F600}" dt="2021-04-13T04:54:26.197" v="150" actId="20577"/>
          <ac:spMkLst>
            <pc:docMk/>
            <pc:sldMk cId="2053413466" sldId="258"/>
            <ac:spMk id="3" creationId="{0FCBDF1F-DAF4-46E0-B6C5-5C849ED8CA37}"/>
          </ac:spMkLst>
        </pc:spChg>
        <pc:spChg chg="add del mod">
          <ac:chgData name="Tyson Spencer" userId="dac683f6-12a9-4cee-a96b-80a7038c69b8" providerId="ADAL" clId="{2808EAB7-E0F7-49BE-A41A-841C3259F600}" dt="2021-04-13T04:57:21.097" v="152" actId="21"/>
          <ac:spMkLst>
            <pc:docMk/>
            <pc:sldMk cId="2053413466" sldId="258"/>
            <ac:spMk id="4" creationId="{1E58F69E-DD02-4287-ADDE-E82CD056ED42}"/>
          </ac:spMkLst>
        </pc:spChg>
        <pc:spChg chg="add mod">
          <ac:chgData name="Tyson Spencer" userId="dac683f6-12a9-4cee-a96b-80a7038c69b8" providerId="ADAL" clId="{2808EAB7-E0F7-49BE-A41A-841C3259F600}" dt="2021-04-13T05:59:20.398" v="499" actId="20577"/>
          <ac:spMkLst>
            <pc:docMk/>
            <pc:sldMk cId="2053413466" sldId="258"/>
            <ac:spMk id="18" creationId="{31046DF3-D6E8-4154-B5C7-66BD141AA389}"/>
          </ac:spMkLst>
        </pc:spChg>
        <pc:picChg chg="add del mod">
          <ac:chgData name="Tyson Spencer" userId="dac683f6-12a9-4cee-a96b-80a7038c69b8" providerId="ADAL" clId="{2808EAB7-E0F7-49BE-A41A-841C3259F600}" dt="2021-04-13T04:57:38.642" v="155" actId="21"/>
          <ac:picMkLst>
            <pc:docMk/>
            <pc:sldMk cId="2053413466" sldId="258"/>
            <ac:picMk id="5" creationId="{3D8C2C87-2CB4-4618-BD5C-DD2EAB7B648A}"/>
          </ac:picMkLst>
        </pc:picChg>
        <pc:picChg chg="add mod">
          <ac:chgData name="Tyson Spencer" userId="dac683f6-12a9-4cee-a96b-80a7038c69b8" providerId="ADAL" clId="{2808EAB7-E0F7-49BE-A41A-841C3259F600}" dt="2021-04-13T17:35:32.032" v="523" actId="14100"/>
          <ac:picMkLst>
            <pc:docMk/>
            <pc:sldMk cId="2053413466" sldId="258"/>
            <ac:picMk id="5" creationId="{8C8A9DE7-6C78-407A-B34D-A49C0E38B32D}"/>
          </ac:picMkLst>
        </pc:picChg>
        <pc:picChg chg="add del">
          <ac:chgData name="Tyson Spencer" userId="dac683f6-12a9-4cee-a96b-80a7038c69b8" providerId="ADAL" clId="{2808EAB7-E0F7-49BE-A41A-841C3259F600}" dt="2021-04-13T04:57:55.315" v="161" actId="21"/>
          <ac:picMkLst>
            <pc:docMk/>
            <pc:sldMk cId="2053413466" sldId="258"/>
            <ac:picMk id="6" creationId="{12648260-3597-4C4B-A5BE-DDA218021927}"/>
          </ac:picMkLst>
        </pc:picChg>
        <pc:picChg chg="add del mod">
          <ac:chgData name="Tyson Spencer" userId="dac683f6-12a9-4cee-a96b-80a7038c69b8" providerId="ADAL" clId="{2808EAB7-E0F7-49BE-A41A-841C3259F600}" dt="2021-04-13T17:52:57.748" v="525"/>
          <ac:picMkLst>
            <pc:docMk/>
            <pc:sldMk cId="2053413466" sldId="258"/>
            <ac:picMk id="6" creationId="{F2E2E774-CE35-45FB-82CD-421DBBB450D2}"/>
          </ac:picMkLst>
        </pc:picChg>
        <pc:picChg chg="add mod">
          <ac:chgData name="Tyson Spencer" userId="dac683f6-12a9-4cee-a96b-80a7038c69b8" providerId="ADAL" clId="{2808EAB7-E0F7-49BE-A41A-841C3259F600}" dt="2021-04-13T17:52:57.748" v="525"/>
          <ac:picMkLst>
            <pc:docMk/>
            <pc:sldMk cId="2053413466" sldId="258"/>
            <ac:picMk id="7" creationId="{3B0B6DE2-8E51-4B6E-8412-BB9ABFE3C60A}"/>
          </ac:picMkLst>
        </pc:picChg>
        <pc:picChg chg="add del mod">
          <ac:chgData name="Tyson Spencer" userId="dac683f6-12a9-4cee-a96b-80a7038c69b8" providerId="ADAL" clId="{2808EAB7-E0F7-49BE-A41A-841C3259F600}" dt="2021-04-13T04:57:50.714" v="159"/>
          <ac:picMkLst>
            <pc:docMk/>
            <pc:sldMk cId="2053413466" sldId="258"/>
            <ac:picMk id="7" creationId="{FA304978-CC3D-48AE-A885-A62796DB6960}"/>
          </ac:picMkLst>
        </pc:picChg>
        <pc:picChg chg="add mod">
          <ac:chgData name="Tyson Spencer" userId="dac683f6-12a9-4cee-a96b-80a7038c69b8" providerId="ADAL" clId="{2808EAB7-E0F7-49BE-A41A-841C3259F600}" dt="2021-04-13T05:20:29.322" v="227" actId="1076"/>
          <ac:picMkLst>
            <pc:docMk/>
            <pc:sldMk cId="2053413466" sldId="258"/>
            <ac:picMk id="9" creationId="{A282E01A-F791-463F-9EFE-8CB70F6C843F}"/>
          </ac:picMkLst>
        </pc:picChg>
        <pc:picChg chg="add mod modCrop">
          <ac:chgData name="Tyson Spencer" userId="dac683f6-12a9-4cee-a96b-80a7038c69b8" providerId="ADAL" clId="{2808EAB7-E0F7-49BE-A41A-841C3259F600}" dt="2021-04-13T05:20:32.824" v="228" actId="1076"/>
          <ac:picMkLst>
            <pc:docMk/>
            <pc:sldMk cId="2053413466" sldId="258"/>
            <ac:picMk id="11" creationId="{8B7F639D-F09E-41C5-AD02-9D396EA6C768}"/>
          </ac:picMkLst>
        </pc:picChg>
        <pc:picChg chg="add mod modCrop">
          <ac:chgData name="Tyson Spencer" userId="dac683f6-12a9-4cee-a96b-80a7038c69b8" providerId="ADAL" clId="{2808EAB7-E0F7-49BE-A41A-841C3259F600}" dt="2021-04-13T05:20:39.015" v="229" actId="1076"/>
          <ac:picMkLst>
            <pc:docMk/>
            <pc:sldMk cId="2053413466" sldId="258"/>
            <ac:picMk id="13" creationId="{377999E6-5FE8-4BEE-B32E-8374F57B7D90}"/>
          </ac:picMkLst>
        </pc:picChg>
        <pc:picChg chg="add mod modCrop">
          <ac:chgData name="Tyson Spencer" userId="dac683f6-12a9-4cee-a96b-80a7038c69b8" providerId="ADAL" clId="{2808EAB7-E0F7-49BE-A41A-841C3259F600}" dt="2021-04-13T05:20:46.839" v="230" actId="1076"/>
          <ac:picMkLst>
            <pc:docMk/>
            <pc:sldMk cId="2053413466" sldId="258"/>
            <ac:picMk id="15" creationId="{E413978D-79D1-413D-818F-05701AA0165D}"/>
          </ac:picMkLst>
        </pc:picChg>
        <pc:picChg chg="add del mod">
          <ac:chgData name="Tyson Spencer" userId="dac683f6-12a9-4cee-a96b-80a7038c69b8" providerId="ADAL" clId="{2808EAB7-E0F7-49BE-A41A-841C3259F600}" dt="2021-04-13T17:34:53.815" v="517" actId="21"/>
          <ac:picMkLst>
            <pc:docMk/>
            <pc:sldMk cId="2053413466" sldId="258"/>
            <ac:picMk id="17" creationId="{53A9CF3A-1291-4F78-B79E-D6A3FB6DCF5C}"/>
          </ac:picMkLst>
        </pc:picChg>
        <pc:picChg chg="del">
          <ac:chgData name="Tyson Spencer" userId="dac683f6-12a9-4cee-a96b-80a7038c69b8" providerId="ADAL" clId="{2808EAB7-E0F7-49BE-A41A-841C3259F600}" dt="2021-04-13T04:57:09.451" v="151" actId="21"/>
          <ac:picMkLst>
            <pc:docMk/>
            <pc:sldMk cId="2053413466" sldId="258"/>
            <ac:picMk id="2050" creationId="{DE96625F-7473-4926-AEF1-7D11AB409A48}"/>
          </ac:picMkLst>
        </pc:picChg>
      </pc:sldChg>
      <pc:sldChg chg="addSp delSp modSp mod">
        <pc:chgData name="Tyson Spencer" userId="dac683f6-12a9-4cee-a96b-80a7038c69b8" providerId="ADAL" clId="{2808EAB7-E0F7-49BE-A41A-841C3259F600}" dt="2021-04-13T06:01:18.660" v="515" actId="20577"/>
        <pc:sldMkLst>
          <pc:docMk/>
          <pc:sldMk cId="404028907" sldId="261"/>
        </pc:sldMkLst>
        <pc:spChg chg="add mod">
          <ac:chgData name="Tyson Spencer" userId="dac683f6-12a9-4cee-a96b-80a7038c69b8" providerId="ADAL" clId="{2808EAB7-E0F7-49BE-A41A-841C3259F600}" dt="2021-04-13T06:01:18.660" v="515" actId="20577"/>
          <ac:spMkLst>
            <pc:docMk/>
            <pc:sldMk cId="404028907" sldId="261"/>
            <ac:spMk id="6" creationId="{3A787315-B1FD-4850-A22E-7F49EF6AF931}"/>
          </ac:spMkLst>
        </pc:spChg>
        <pc:graphicFrameChg chg="del">
          <ac:chgData name="Tyson Spencer" userId="dac683f6-12a9-4cee-a96b-80a7038c69b8" providerId="ADAL" clId="{2808EAB7-E0F7-49BE-A41A-841C3259F600}" dt="2021-04-13T04:47:04.065" v="77" actId="478"/>
          <ac:graphicFrameMkLst>
            <pc:docMk/>
            <pc:sldMk cId="404028907" sldId="261"/>
            <ac:graphicFrameMk id="9" creationId="{718F6B25-A792-4C43-BAD0-ADDFDFDF26BE}"/>
          </ac:graphicFrameMkLst>
        </pc:graphicFrameChg>
        <pc:picChg chg="add mod">
          <ac:chgData name="Tyson Spencer" userId="dac683f6-12a9-4cee-a96b-80a7038c69b8" providerId="ADAL" clId="{2808EAB7-E0F7-49BE-A41A-841C3259F600}" dt="2021-04-13T04:48:20.261" v="85" actId="14100"/>
          <ac:picMkLst>
            <pc:docMk/>
            <pc:sldMk cId="404028907" sldId="261"/>
            <ac:picMk id="5" creationId="{790F3D03-3C84-4359-A669-8288B7C7A694}"/>
          </ac:picMkLst>
        </pc:picChg>
      </pc:sldChg>
      <pc:sldChg chg="ord">
        <pc:chgData name="Tyson Spencer" userId="dac683f6-12a9-4cee-a96b-80a7038c69b8" providerId="ADAL" clId="{2808EAB7-E0F7-49BE-A41A-841C3259F600}" dt="2021-04-13T18:57:02.177" v="533"/>
        <pc:sldMkLst>
          <pc:docMk/>
          <pc:sldMk cId="555980759" sldId="263"/>
        </pc:sldMkLst>
      </pc:sldChg>
      <pc:sldChg chg="addSp modSp mod ord">
        <pc:chgData name="Tyson Spencer" userId="dac683f6-12a9-4cee-a96b-80a7038c69b8" providerId="ADAL" clId="{2808EAB7-E0F7-49BE-A41A-841C3259F600}" dt="2021-04-13T05:58:45.867" v="494" actId="20577"/>
        <pc:sldMkLst>
          <pc:docMk/>
          <pc:sldMk cId="671434337" sldId="265"/>
        </pc:sldMkLst>
        <pc:spChg chg="mod">
          <ac:chgData name="Tyson Spencer" userId="dac683f6-12a9-4cee-a96b-80a7038c69b8" providerId="ADAL" clId="{2808EAB7-E0F7-49BE-A41A-841C3259F600}" dt="2021-04-13T04:54:19.675" v="148" actId="20577"/>
          <ac:spMkLst>
            <pc:docMk/>
            <pc:sldMk cId="671434337" sldId="265"/>
            <ac:spMk id="3" creationId="{B514F562-27AE-45EF-A4B4-CB25AB90D414}"/>
          </ac:spMkLst>
        </pc:spChg>
        <pc:spChg chg="add mod">
          <ac:chgData name="Tyson Spencer" userId="dac683f6-12a9-4cee-a96b-80a7038c69b8" providerId="ADAL" clId="{2808EAB7-E0F7-49BE-A41A-841C3259F600}" dt="2021-04-13T05:58:45.867" v="494" actId="20577"/>
          <ac:spMkLst>
            <pc:docMk/>
            <pc:sldMk cId="671434337" sldId="265"/>
            <ac:spMk id="4" creationId="{E2E4CE35-747F-44E0-A620-34DC1D1CC692}"/>
          </ac:spMkLst>
        </pc:spChg>
      </pc:sldChg>
      <pc:sldChg chg="addSp delSp modSp new mod modAnim">
        <pc:chgData name="Tyson Spencer" userId="dac683f6-12a9-4cee-a96b-80a7038c69b8" providerId="ADAL" clId="{2808EAB7-E0F7-49BE-A41A-841C3259F600}" dt="2021-04-13T18:41:18.417" v="531"/>
        <pc:sldMkLst>
          <pc:docMk/>
          <pc:sldMk cId="2290973920" sldId="267"/>
        </pc:sldMkLst>
        <pc:spChg chg="mod">
          <ac:chgData name="Tyson Spencer" userId="dac683f6-12a9-4cee-a96b-80a7038c69b8" providerId="ADAL" clId="{2808EAB7-E0F7-49BE-A41A-841C3259F600}" dt="2021-04-13T06:01:54.605" v="516" actId="14100"/>
          <ac:spMkLst>
            <pc:docMk/>
            <pc:sldMk cId="2290973920" sldId="267"/>
            <ac:spMk id="2" creationId="{3AB19BDD-3988-4A53-8342-15AE64764D0A}"/>
          </ac:spMkLst>
        </pc:spChg>
        <pc:spChg chg="add mod">
          <ac:chgData name="Tyson Spencer" userId="dac683f6-12a9-4cee-a96b-80a7038c69b8" providerId="ADAL" clId="{2808EAB7-E0F7-49BE-A41A-841C3259F600}" dt="2021-04-13T05:24:56.989" v="258" actId="20577"/>
          <ac:spMkLst>
            <pc:docMk/>
            <pc:sldMk cId="2290973920" sldId="267"/>
            <ac:spMk id="6" creationId="{5870A4B2-ED6B-4530-9462-EFDA47C0E07C}"/>
          </ac:spMkLst>
        </pc:spChg>
        <pc:spChg chg="add mod">
          <ac:chgData name="Tyson Spencer" userId="dac683f6-12a9-4cee-a96b-80a7038c69b8" providerId="ADAL" clId="{2808EAB7-E0F7-49BE-A41A-841C3259F600}" dt="2021-04-13T05:59:59.244" v="504" actId="20577"/>
          <ac:spMkLst>
            <pc:docMk/>
            <pc:sldMk cId="2290973920" sldId="267"/>
            <ac:spMk id="8" creationId="{2B4C5B00-559B-4478-B86A-EBFA97830FA4}"/>
          </ac:spMkLst>
        </pc:spChg>
        <pc:picChg chg="add del mod">
          <ac:chgData name="Tyson Spencer" userId="dac683f6-12a9-4cee-a96b-80a7038c69b8" providerId="ADAL" clId="{2808EAB7-E0F7-49BE-A41A-841C3259F600}" dt="2021-04-13T18:39:00.597" v="529"/>
          <ac:picMkLst>
            <pc:docMk/>
            <pc:sldMk cId="2290973920" sldId="267"/>
            <ac:picMk id="3" creationId="{3BE7E7C2-5640-4C46-A91E-2A988636B7BB}"/>
          </ac:picMkLst>
        </pc:picChg>
        <pc:picChg chg="add mod">
          <ac:chgData name="Tyson Spencer" userId="dac683f6-12a9-4cee-a96b-80a7038c69b8" providerId="ADAL" clId="{2808EAB7-E0F7-49BE-A41A-841C3259F600}" dt="2021-04-13T05:47:31.208" v="326" actId="1076"/>
          <ac:picMkLst>
            <pc:docMk/>
            <pc:sldMk cId="2290973920" sldId="267"/>
            <ac:picMk id="4" creationId="{1FDE6E53-4681-43B7-8B67-52EB71D9F8B2}"/>
          </ac:picMkLst>
        </pc:picChg>
        <pc:picChg chg="add mod">
          <ac:chgData name="Tyson Spencer" userId="dac683f6-12a9-4cee-a96b-80a7038c69b8" providerId="ADAL" clId="{2808EAB7-E0F7-49BE-A41A-841C3259F600}" dt="2021-04-13T05:47:35.398" v="327" actId="1076"/>
          <ac:picMkLst>
            <pc:docMk/>
            <pc:sldMk cId="2290973920" sldId="267"/>
            <ac:picMk id="5" creationId="{7AE174E3-E668-48BD-8F97-BD2733999CA5}"/>
          </ac:picMkLst>
        </pc:picChg>
        <pc:picChg chg="add mod">
          <ac:chgData name="Tyson Spencer" userId="dac683f6-12a9-4cee-a96b-80a7038c69b8" providerId="ADAL" clId="{2808EAB7-E0F7-49BE-A41A-841C3259F600}" dt="2021-04-13T05:47:44.894" v="329" actId="1076"/>
          <ac:picMkLst>
            <pc:docMk/>
            <pc:sldMk cId="2290973920" sldId="267"/>
            <ac:picMk id="7" creationId="{4DD9B8AE-30B1-493C-B328-D9D0A301F8AC}"/>
          </ac:picMkLst>
        </pc:picChg>
        <pc:picChg chg="add del mod">
          <ac:chgData name="Tyson Spencer" userId="dac683f6-12a9-4cee-a96b-80a7038c69b8" providerId="ADAL" clId="{2808EAB7-E0F7-49BE-A41A-841C3259F600}" dt="2021-04-13T18:40:07.107" v="530"/>
          <ac:picMkLst>
            <pc:docMk/>
            <pc:sldMk cId="2290973920" sldId="267"/>
            <ac:picMk id="9" creationId="{1537532F-352A-4DC3-97CE-697F18D09881}"/>
          </ac:picMkLst>
        </pc:picChg>
        <pc:picChg chg="add del mod">
          <ac:chgData name="Tyson Spencer" userId="dac683f6-12a9-4cee-a96b-80a7038c69b8" providerId="ADAL" clId="{2808EAB7-E0F7-49BE-A41A-841C3259F600}" dt="2021-04-13T18:41:18.417" v="531"/>
          <ac:picMkLst>
            <pc:docMk/>
            <pc:sldMk cId="2290973920" sldId="267"/>
            <ac:picMk id="10" creationId="{5E7EF2BF-6959-4AA2-9BEF-AAB3C87FFFBA}"/>
          </ac:picMkLst>
        </pc:picChg>
        <pc:picChg chg="add mod">
          <ac:chgData name="Tyson Spencer" userId="dac683f6-12a9-4cee-a96b-80a7038c69b8" providerId="ADAL" clId="{2808EAB7-E0F7-49BE-A41A-841C3259F600}" dt="2021-04-13T18:41:18.417" v="531"/>
          <ac:picMkLst>
            <pc:docMk/>
            <pc:sldMk cId="2290973920" sldId="267"/>
            <ac:picMk id="11" creationId="{74882698-3792-4D6A-B900-415069943E07}"/>
          </ac:picMkLst>
        </pc:picChg>
      </pc:sldChg>
      <pc:sldChg chg="modSp new mod">
        <pc:chgData name="Tyson Spencer" userId="dac683f6-12a9-4cee-a96b-80a7038c69b8" providerId="ADAL" clId="{2808EAB7-E0F7-49BE-A41A-841C3259F600}" dt="2021-04-13T04:54:12.925" v="146" actId="20577"/>
        <pc:sldMkLst>
          <pc:docMk/>
          <pc:sldMk cId="3815917721" sldId="268"/>
        </pc:sldMkLst>
        <pc:spChg chg="mod">
          <ac:chgData name="Tyson Spencer" userId="dac683f6-12a9-4cee-a96b-80a7038c69b8" providerId="ADAL" clId="{2808EAB7-E0F7-49BE-A41A-841C3259F600}" dt="2021-04-13T04:10:41.341" v="74" actId="14100"/>
          <ac:spMkLst>
            <pc:docMk/>
            <pc:sldMk cId="3815917721" sldId="268"/>
            <ac:spMk id="2" creationId="{85CF6AAC-A0C8-41E4-AF78-023F3AAE00AC}"/>
          </ac:spMkLst>
        </pc:spChg>
        <pc:spChg chg="mod">
          <ac:chgData name="Tyson Spencer" userId="dac683f6-12a9-4cee-a96b-80a7038c69b8" providerId="ADAL" clId="{2808EAB7-E0F7-49BE-A41A-841C3259F600}" dt="2021-04-13T04:54:12.925" v="146" actId="20577"/>
          <ac:spMkLst>
            <pc:docMk/>
            <pc:sldMk cId="3815917721" sldId="268"/>
            <ac:spMk id="9" creationId="{DBC2A627-C6E1-4403-92A8-D5436BF999ED}"/>
          </ac:spMkLst>
        </pc:spChg>
      </pc:sldChg>
      <pc:sldChg chg="addSp delSp modSp new mod">
        <pc:chgData name="Tyson Spencer" userId="dac683f6-12a9-4cee-a96b-80a7038c69b8" providerId="ADAL" clId="{2808EAB7-E0F7-49BE-A41A-841C3259F600}" dt="2021-04-13T05:58:04.982" v="489" actId="20577"/>
        <pc:sldMkLst>
          <pc:docMk/>
          <pc:sldMk cId="2163546076" sldId="269"/>
        </pc:sldMkLst>
        <pc:spChg chg="mod">
          <ac:chgData name="Tyson Spencer" userId="dac683f6-12a9-4cee-a96b-80a7038c69b8" providerId="ADAL" clId="{2808EAB7-E0F7-49BE-A41A-841C3259F600}" dt="2021-04-13T04:51:11.682" v="106" actId="20577"/>
          <ac:spMkLst>
            <pc:docMk/>
            <pc:sldMk cId="2163546076" sldId="269"/>
            <ac:spMk id="2" creationId="{61C1B924-4896-4600-9B07-150E4342C71D}"/>
          </ac:spMkLst>
        </pc:spChg>
        <pc:spChg chg="del">
          <ac:chgData name="Tyson Spencer" userId="dac683f6-12a9-4cee-a96b-80a7038c69b8" providerId="ADAL" clId="{2808EAB7-E0F7-49BE-A41A-841C3259F600}" dt="2021-04-13T05:54:56.091" v="330"/>
          <ac:spMkLst>
            <pc:docMk/>
            <pc:sldMk cId="2163546076" sldId="269"/>
            <ac:spMk id="3" creationId="{F42A8FAC-9A37-4F73-B968-78682CD5A073}"/>
          </ac:spMkLst>
        </pc:spChg>
        <pc:spChg chg="add mod">
          <ac:chgData name="Tyson Spencer" userId="dac683f6-12a9-4cee-a96b-80a7038c69b8" providerId="ADAL" clId="{2808EAB7-E0F7-49BE-A41A-841C3259F600}" dt="2021-04-13T05:58:04.982" v="489" actId="20577"/>
          <ac:spMkLst>
            <pc:docMk/>
            <pc:sldMk cId="2163546076" sldId="269"/>
            <ac:spMk id="6" creationId="{F9A93892-3E40-4493-93A4-9A876BDB1553}"/>
          </ac:spMkLst>
        </pc:spChg>
        <pc:graphicFrameChg chg="add del mod">
          <ac:chgData name="Tyson Spencer" userId="dac683f6-12a9-4cee-a96b-80a7038c69b8" providerId="ADAL" clId="{2808EAB7-E0F7-49BE-A41A-841C3259F600}" dt="2021-04-13T05:55:11.390" v="331" actId="478"/>
          <ac:graphicFrameMkLst>
            <pc:docMk/>
            <pc:sldMk cId="2163546076" sldId="269"/>
            <ac:graphicFrameMk id="4" creationId="{37B95FF8-DE8A-4D25-980C-D08FF30205E3}"/>
          </ac:graphicFrameMkLst>
        </pc:graphicFrameChg>
      </pc:sldChg>
      <pc:sldChg chg="addSp delSp modSp new mod">
        <pc:chgData name="Tyson Spencer" userId="dac683f6-12a9-4cee-a96b-80a7038c69b8" providerId="ADAL" clId="{2808EAB7-E0F7-49BE-A41A-841C3259F600}" dt="2021-04-13T18:12:46.359" v="527"/>
        <pc:sldMkLst>
          <pc:docMk/>
          <pc:sldMk cId="403979981" sldId="270"/>
        </pc:sldMkLst>
        <pc:spChg chg="mod">
          <ac:chgData name="Tyson Spencer" userId="dac683f6-12a9-4cee-a96b-80a7038c69b8" providerId="ADAL" clId="{2808EAB7-E0F7-49BE-A41A-841C3259F600}" dt="2021-04-13T04:53:32.373" v="144" actId="20577"/>
          <ac:spMkLst>
            <pc:docMk/>
            <pc:sldMk cId="403979981" sldId="270"/>
            <ac:spMk id="2" creationId="{08B99EEB-EC0F-4BDD-A6CB-BFA1A0B7D90E}"/>
          </ac:spMkLst>
        </pc:spChg>
        <pc:spChg chg="add mod">
          <ac:chgData name="Tyson Spencer" userId="dac683f6-12a9-4cee-a96b-80a7038c69b8" providerId="ADAL" clId="{2808EAB7-E0F7-49BE-A41A-841C3259F600}" dt="2021-04-13T05:24:31.989" v="250" actId="1076"/>
          <ac:spMkLst>
            <pc:docMk/>
            <pc:sldMk cId="403979981" sldId="270"/>
            <ac:spMk id="3" creationId="{69BA1050-A767-4F20-900B-24F6A4BE0B70}"/>
          </ac:spMkLst>
        </pc:spChg>
        <pc:spChg chg="add mod">
          <ac:chgData name="Tyson Spencer" userId="dac683f6-12a9-4cee-a96b-80a7038c69b8" providerId="ADAL" clId="{2808EAB7-E0F7-49BE-A41A-841C3259F600}" dt="2021-04-13T06:00:49.771" v="510" actId="1076"/>
          <ac:spMkLst>
            <pc:docMk/>
            <pc:sldMk cId="403979981" sldId="270"/>
            <ac:spMk id="4" creationId="{F5CEFD0F-315C-4618-AF92-CDC665E9B86B}"/>
          </ac:spMkLst>
        </pc:spChg>
        <pc:picChg chg="add del mod">
          <ac:chgData name="Tyson Spencer" userId="dac683f6-12a9-4cee-a96b-80a7038c69b8" providerId="ADAL" clId="{2808EAB7-E0F7-49BE-A41A-841C3259F600}" dt="2021-04-13T18:12:46.359" v="527"/>
          <ac:picMkLst>
            <pc:docMk/>
            <pc:sldMk cId="403979981" sldId="270"/>
            <ac:picMk id="5" creationId="{42B03489-2FAB-44C4-A311-94CE1DD19162}"/>
          </ac:picMkLst>
        </pc:picChg>
        <pc:picChg chg="add mod">
          <ac:chgData name="Tyson Spencer" userId="dac683f6-12a9-4cee-a96b-80a7038c69b8" providerId="ADAL" clId="{2808EAB7-E0F7-49BE-A41A-841C3259F600}" dt="2021-04-13T18:12:46.359" v="527"/>
          <ac:picMkLst>
            <pc:docMk/>
            <pc:sldMk cId="403979981" sldId="270"/>
            <ac:picMk id="6" creationId="{FC1D42DB-A22C-4998-BA68-933DE6D1EF89}"/>
          </ac:picMkLst>
        </pc:picChg>
        <pc:picChg chg="add mod">
          <ac:chgData name="Tyson Spencer" userId="dac683f6-12a9-4cee-a96b-80a7038c69b8" providerId="ADAL" clId="{2808EAB7-E0F7-49BE-A41A-841C3259F600}" dt="2021-04-13T05:29:50.594" v="272" actId="1076"/>
          <ac:picMkLst>
            <pc:docMk/>
            <pc:sldMk cId="403979981" sldId="270"/>
            <ac:picMk id="1026" creationId="{C0B541BB-48B3-4412-B2A2-C4F5B8E02F4F}"/>
          </ac:picMkLst>
        </pc:picChg>
        <pc:picChg chg="add mod">
          <ac:chgData name="Tyson Spencer" userId="dac683f6-12a9-4cee-a96b-80a7038c69b8" providerId="ADAL" clId="{2808EAB7-E0F7-49BE-A41A-841C3259F600}" dt="2021-04-13T05:30:03.548" v="274" actId="1076"/>
          <ac:picMkLst>
            <pc:docMk/>
            <pc:sldMk cId="403979981" sldId="270"/>
            <ac:picMk id="1028" creationId="{BAAACE66-3B23-49CB-A32D-6917176EC1D2}"/>
          </ac:picMkLst>
        </pc:picChg>
        <pc:picChg chg="add mod">
          <ac:chgData name="Tyson Spencer" userId="dac683f6-12a9-4cee-a96b-80a7038c69b8" providerId="ADAL" clId="{2808EAB7-E0F7-49BE-A41A-841C3259F600}" dt="2021-04-13T05:30:19.844" v="276" actId="1076"/>
          <ac:picMkLst>
            <pc:docMk/>
            <pc:sldMk cId="403979981" sldId="270"/>
            <ac:picMk id="1030" creationId="{E85C039B-1A40-4A51-97FA-AFABFDC8E95A}"/>
          </ac:picMkLst>
        </pc:picChg>
        <pc:picChg chg="add mod">
          <ac:chgData name="Tyson Spencer" userId="dac683f6-12a9-4cee-a96b-80a7038c69b8" providerId="ADAL" clId="{2808EAB7-E0F7-49BE-A41A-841C3259F600}" dt="2021-04-13T05:33:53.699" v="300" actId="14100"/>
          <ac:picMkLst>
            <pc:docMk/>
            <pc:sldMk cId="403979981" sldId="270"/>
            <ac:picMk id="1032" creationId="{E2AA7CEC-6A3B-489D-A340-737FD0E44714}"/>
          </ac:picMkLst>
        </pc:picChg>
        <pc:picChg chg="add mod">
          <ac:chgData name="Tyson Spencer" userId="dac683f6-12a9-4cee-a96b-80a7038c69b8" providerId="ADAL" clId="{2808EAB7-E0F7-49BE-A41A-841C3259F600}" dt="2021-04-13T05:33:12.092" v="294" actId="1076"/>
          <ac:picMkLst>
            <pc:docMk/>
            <pc:sldMk cId="403979981" sldId="270"/>
            <ac:picMk id="1034" creationId="{5B9C8309-55C3-4A5F-810C-B51FBF86923F}"/>
          </ac:picMkLst>
        </pc:picChg>
        <pc:picChg chg="add mod">
          <ac:chgData name="Tyson Spencer" userId="dac683f6-12a9-4cee-a96b-80a7038c69b8" providerId="ADAL" clId="{2808EAB7-E0F7-49BE-A41A-841C3259F600}" dt="2021-04-13T05:34:28.199" v="302" actId="14100"/>
          <ac:picMkLst>
            <pc:docMk/>
            <pc:sldMk cId="403979981" sldId="270"/>
            <ac:picMk id="1036" creationId="{21EA1514-62B7-4398-BA11-9AD00686258B}"/>
          </ac:picMkLst>
        </pc:picChg>
      </pc:sldChg>
    </pc:docChg>
  </pc:docChgLst>
  <pc:docChgLst>
    <pc:chgData name="Tyson Cruey Spencer" userId="S::tcs256@nau.edu::dac683f6-12a9-4cee-a96b-80a7038c69b8" providerId="AD" clId="Web-{6EB7BD9F-E0F8-C000-06E1-05A6EC3CA0D9}"/>
    <pc:docChg chg="modSld">
      <pc:chgData name="Tyson Cruey Spencer" userId="S::tcs256@nau.edu::dac683f6-12a9-4cee-a96b-80a7038c69b8" providerId="AD" clId="Web-{6EB7BD9F-E0F8-C000-06E1-05A6EC3CA0D9}" dt="2021-04-13T03:42:46.487" v="2"/>
      <pc:docMkLst>
        <pc:docMk/>
      </pc:docMkLst>
      <pc:sldChg chg="modSp">
        <pc:chgData name="Tyson Cruey Spencer" userId="S::tcs256@nau.edu::dac683f6-12a9-4cee-a96b-80a7038c69b8" providerId="AD" clId="Web-{6EB7BD9F-E0F8-C000-06E1-05A6EC3CA0D9}" dt="2021-04-13T03:42:46.487" v="2"/>
        <pc:sldMkLst>
          <pc:docMk/>
          <pc:sldMk cId="404028907" sldId="261"/>
        </pc:sldMkLst>
        <pc:graphicFrameChg chg="mod modGraphic">
          <ac:chgData name="Tyson Cruey Spencer" userId="S::tcs256@nau.edu::dac683f6-12a9-4cee-a96b-80a7038c69b8" providerId="AD" clId="Web-{6EB7BD9F-E0F8-C000-06E1-05A6EC3CA0D9}" dt="2021-04-13T03:42:46.487" v="2"/>
          <ac:graphicFrameMkLst>
            <pc:docMk/>
            <pc:sldMk cId="404028907" sldId="261"/>
            <ac:graphicFrameMk id="9" creationId="{718F6B25-A792-4C43-BAD0-ADDFDFDF26BE}"/>
          </ac:graphicFrameMkLst>
        </pc:graphicFrameChg>
      </pc:sldChg>
    </pc:docChg>
  </pc:docChgLst>
  <pc:docChgLst>
    <pc:chgData name="suliman hussien alsinan" userId="7008f3a5-58f2-4928-8cf9-6a32e04c24f3" providerId="ADAL" clId="{879ADCFF-C4D3-4C37-B35A-F7413140411E}"/>
    <pc:docChg chg="custSel modSld">
      <pc:chgData name="suliman hussien alsinan" userId="7008f3a5-58f2-4928-8cf9-6a32e04c24f3" providerId="ADAL" clId="{879ADCFF-C4D3-4C37-B35A-F7413140411E}" dt="2021-04-13T09:10:45.426" v="160"/>
      <pc:docMkLst>
        <pc:docMk/>
      </pc:docMkLst>
      <pc:sldChg chg="addSp delSp modSp mod modTransition modAnim">
        <pc:chgData name="suliman hussien alsinan" userId="7008f3a5-58f2-4928-8cf9-6a32e04c24f3" providerId="ADAL" clId="{879ADCFF-C4D3-4C37-B35A-F7413140411E}" dt="2021-04-13T08:41:04.243" v="45"/>
        <pc:sldMkLst>
          <pc:docMk/>
          <pc:sldMk cId="270545904" sldId="264"/>
        </pc:sldMkLst>
        <pc:spChg chg="mod">
          <ac:chgData name="suliman hussien alsinan" userId="7008f3a5-58f2-4928-8cf9-6a32e04c24f3" providerId="ADAL" clId="{879ADCFF-C4D3-4C37-B35A-F7413140411E}" dt="2021-04-13T08:29:52.893" v="3" actId="20577"/>
          <ac:spMkLst>
            <pc:docMk/>
            <pc:sldMk cId="270545904" sldId="264"/>
            <ac:spMk id="4" creationId="{CE0708E0-87A3-48E5-ACA3-DA453DEA35BE}"/>
          </ac:spMkLst>
        </pc:spChg>
        <pc:picChg chg="add del mod">
          <ac:chgData name="suliman hussien alsinan" userId="7008f3a5-58f2-4928-8cf9-6a32e04c24f3" providerId="ADAL" clId="{879ADCFF-C4D3-4C37-B35A-F7413140411E}" dt="2021-04-13T08:31:01.433" v="13"/>
          <ac:picMkLst>
            <pc:docMk/>
            <pc:sldMk cId="270545904" sldId="264"/>
            <ac:picMk id="5" creationId="{EE7B77F8-80B0-46B4-A046-179E7C4C5466}"/>
          </ac:picMkLst>
        </pc:picChg>
        <pc:picChg chg="add del mod">
          <ac:chgData name="suliman hussien alsinan" userId="7008f3a5-58f2-4928-8cf9-6a32e04c24f3" providerId="ADAL" clId="{879ADCFF-C4D3-4C37-B35A-F7413140411E}" dt="2021-04-13T08:31:25.315" v="15"/>
          <ac:picMkLst>
            <pc:docMk/>
            <pc:sldMk cId="270545904" sldId="264"/>
            <ac:picMk id="6" creationId="{E2E480A4-0F60-4AF2-9C19-7878C00D210E}"/>
          </ac:picMkLst>
        </pc:picChg>
        <pc:picChg chg="add del mod">
          <ac:chgData name="suliman hussien alsinan" userId="7008f3a5-58f2-4928-8cf9-6a32e04c24f3" providerId="ADAL" clId="{879ADCFF-C4D3-4C37-B35A-F7413140411E}" dt="2021-04-13T08:31:28.224" v="16"/>
          <ac:picMkLst>
            <pc:docMk/>
            <pc:sldMk cId="270545904" sldId="264"/>
            <ac:picMk id="7" creationId="{5A538296-9ECA-456E-B5A1-BA8A75C1644B}"/>
          </ac:picMkLst>
        </pc:picChg>
        <pc:picChg chg="add del mod">
          <ac:chgData name="suliman hussien alsinan" userId="7008f3a5-58f2-4928-8cf9-6a32e04c24f3" providerId="ADAL" clId="{879ADCFF-C4D3-4C37-B35A-F7413140411E}" dt="2021-04-13T08:32:12.119" v="18"/>
          <ac:picMkLst>
            <pc:docMk/>
            <pc:sldMk cId="270545904" sldId="264"/>
            <ac:picMk id="8" creationId="{3F79949C-59C5-49C3-8463-AE8BE493F704}"/>
          </ac:picMkLst>
        </pc:picChg>
        <pc:picChg chg="add del mod">
          <ac:chgData name="suliman hussien alsinan" userId="7008f3a5-58f2-4928-8cf9-6a32e04c24f3" providerId="ADAL" clId="{879ADCFF-C4D3-4C37-B35A-F7413140411E}" dt="2021-04-13T08:32:26.606" v="20"/>
          <ac:picMkLst>
            <pc:docMk/>
            <pc:sldMk cId="270545904" sldId="264"/>
            <ac:picMk id="9" creationId="{0C087E88-9A5B-450F-9E03-9EA8F09E1D00}"/>
          </ac:picMkLst>
        </pc:picChg>
        <pc:picChg chg="add del mod">
          <ac:chgData name="suliman hussien alsinan" userId="7008f3a5-58f2-4928-8cf9-6a32e04c24f3" providerId="ADAL" clId="{879ADCFF-C4D3-4C37-B35A-F7413140411E}" dt="2021-04-13T08:32:42.419" v="22"/>
          <ac:picMkLst>
            <pc:docMk/>
            <pc:sldMk cId="270545904" sldId="264"/>
            <ac:picMk id="10" creationId="{F6AABAAA-F96E-4F18-B6AE-FF25CA436C16}"/>
          </ac:picMkLst>
        </pc:picChg>
        <pc:picChg chg="add del mod">
          <ac:chgData name="suliman hussien alsinan" userId="7008f3a5-58f2-4928-8cf9-6a32e04c24f3" providerId="ADAL" clId="{879ADCFF-C4D3-4C37-B35A-F7413140411E}" dt="2021-04-13T08:33:26.042" v="24"/>
          <ac:picMkLst>
            <pc:docMk/>
            <pc:sldMk cId="270545904" sldId="264"/>
            <ac:picMk id="11" creationId="{BDB492A5-B6EC-4D8A-8163-E3385BDA6582}"/>
          </ac:picMkLst>
        </pc:picChg>
        <pc:picChg chg="add del mod">
          <ac:chgData name="suliman hussien alsinan" userId="7008f3a5-58f2-4928-8cf9-6a32e04c24f3" providerId="ADAL" clId="{879ADCFF-C4D3-4C37-B35A-F7413140411E}" dt="2021-04-13T08:33:50.558" v="26"/>
          <ac:picMkLst>
            <pc:docMk/>
            <pc:sldMk cId="270545904" sldId="264"/>
            <ac:picMk id="12" creationId="{8DD5BFB9-8126-4007-AB6E-7E9115089FAB}"/>
          </ac:picMkLst>
        </pc:picChg>
        <pc:picChg chg="add del mod">
          <ac:chgData name="suliman hussien alsinan" userId="7008f3a5-58f2-4928-8cf9-6a32e04c24f3" providerId="ADAL" clId="{879ADCFF-C4D3-4C37-B35A-F7413140411E}" dt="2021-04-13T08:37:32.531" v="28"/>
          <ac:picMkLst>
            <pc:docMk/>
            <pc:sldMk cId="270545904" sldId="264"/>
            <ac:picMk id="13" creationId="{548A3B72-2969-4BE3-A34E-BCF00181B3FE}"/>
          </ac:picMkLst>
        </pc:picChg>
        <pc:picChg chg="add del mod">
          <ac:chgData name="suliman hussien alsinan" userId="7008f3a5-58f2-4928-8cf9-6a32e04c24f3" providerId="ADAL" clId="{879ADCFF-C4D3-4C37-B35A-F7413140411E}" dt="2021-04-13T08:37:44.035" v="30"/>
          <ac:picMkLst>
            <pc:docMk/>
            <pc:sldMk cId="270545904" sldId="264"/>
            <ac:picMk id="14" creationId="{8E6AE849-882C-4B1B-B9BC-9A1E271B1906}"/>
          </ac:picMkLst>
        </pc:picChg>
        <pc:picChg chg="add del mod">
          <ac:chgData name="suliman hussien alsinan" userId="7008f3a5-58f2-4928-8cf9-6a32e04c24f3" providerId="ADAL" clId="{879ADCFF-C4D3-4C37-B35A-F7413140411E}" dt="2021-04-13T08:38:09.064" v="32"/>
          <ac:picMkLst>
            <pc:docMk/>
            <pc:sldMk cId="270545904" sldId="264"/>
            <ac:picMk id="15" creationId="{6C0458BB-7133-458A-81AD-78F7F35599F3}"/>
          </ac:picMkLst>
        </pc:picChg>
        <pc:picChg chg="add del mod">
          <ac:chgData name="suliman hussien alsinan" userId="7008f3a5-58f2-4928-8cf9-6a32e04c24f3" providerId="ADAL" clId="{879ADCFF-C4D3-4C37-B35A-F7413140411E}" dt="2021-04-13T08:38:20.431" v="34"/>
          <ac:picMkLst>
            <pc:docMk/>
            <pc:sldMk cId="270545904" sldId="264"/>
            <ac:picMk id="16" creationId="{7F647575-2E0C-4C3E-946C-B1B0D7B52C3B}"/>
          </ac:picMkLst>
        </pc:picChg>
        <pc:picChg chg="add del mod">
          <ac:chgData name="suliman hussien alsinan" userId="7008f3a5-58f2-4928-8cf9-6a32e04c24f3" providerId="ADAL" clId="{879ADCFF-C4D3-4C37-B35A-F7413140411E}" dt="2021-04-13T08:38:50.279" v="36"/>
          <ac:picMkLst>
            <pc:docMk/>
            <pc:sldMk cId="270545904" sldId="264"/>
            <ac:picMk id="17" creationId="{9E3B1A3F-B7C9-44C1-83DD-F53BA95A7E64}"/>
          </ac:picMkLst>
        </pc:picChg>
        <pc:picChg chg="add del mod">
          <ac:chgData name="suliman hussien alsinan" userId="7008f3a5-58f2-4928-8cf9-6a32e04c24f3" providerId="ADAL" clId="{879ADCFF-C4D3-4C37-B35A-F7413140411E}" dt="2021-04-13T08:39:08.336" v="38"/>
          <ac:picMkLst>
            <pc:docMk/>
            <pc:sldMk cId="270545904" sldId="264"/>
            <ac:picMk id="18" creationId="{F2DE9289-EE22-444A-9595-101822C3FCB8}"/>
          </ac:picMkLst>
        </pc:picChg>
        <pc:picChg chg="add del mod">
          <ac:chgData name="suliman hussien alsinan" userId="7008f3a5-58f2-4928-8cf9-6a32e04c24f3" providerId="ADAL" clId="{879ADCFF-C4D3-4C37-B35A-F7413140411E}" dt="2021-04-13T08:39:28.818" v="40"/>
          <ac:picMkLst>
            <pc:docMk/>
            <pc:sldMk cId="270545904" sldId="264"/>
            <ac:picMk id="19" creationId="{454D4A57-57C9-4B1B-AA0F-2082DBF86E13}"/>
          </ac:picMkLst>
        </pc:picChg>
        <pc:picChg chg="add del mod">
          <ac:chgData name="suliman hussien alsinan" userId="7008f3a5-58f2-4928-8cf9-6a32e04c24f3" providerId="ADAL" clId="{879ADCFF-C4D3-4C37-B35A-F7413140411E}" dt="2021-04-13T08:39:52.992" v="42"/>
          <ac:picMkLst>
            <pc:docMk/>
            <pc:sldMk cId="270545904" sldId="264"/>
            <ac:picMk id="20" creationId="{8C003EE6-A59C-4D03-B63B-3612B48BEEB9}"/>
          </ac:picMkLst>
        </pc:picChg>
        <pc:picChg chg="add del mod">
          <ac:chgData name="suliman hussien alsinan" userId="7008f3a5-58f2-4928-8cf9-6a32e04c24f3" providerId="ADAL" clId="{879ADCFF-C4D3-4C37-B35A-F7413140411E}" dt="2021-04-13T08:40:40.680" v="44"/>
          <ac:picMkLst>
            <pc:docMk/>
            <pc:sldMk cId="270545904" sldId="264"/>
            <ac:picMk id="21" creationId="{FF3536F0-EC16-41C0-9EC3-805A2610CAE8}"/>
          </ac:picMkLst>
        </pc:picChg>
        <pc:picChg chg="add mod">
          <ac:chgData name="suliman hussien alsinan" userId="7008f3a5-58f2-4928-8cf9-6a32e04c24f3" providerId="ADAL" clId="{879ADCFF-C4D3-4C37-B35A-F7413140411E}" dt="2021-04-13T08:41:04.243" v="45"/>
          <ac:picMkLst>
            <pc:docMk/>
            <pc:sldMk cId="270545904" sldId="264"/>
            <ac:picMk id="22" creationId="{2543DB80-6770-471C-9DBB-50B3336BE1F4}"/>
          </ac:picMkLst>
        </pc:picChg>
      </pc:sldChg>
      <pc:sldChg chg="addSp delSp modSp mod modTransition modAnim">
        <pc:chgData name="suliman hussien alsinan" userId="7008f3a5-58f2-4928-8cf9-6a32e04c24f3" providerId="ADAL" clId="{879ADCFF-C4D3-4C37-B35A-F7413140411E}" dt="2021-04-13T09:10:45.426" v="160"/>
        <pc:sldMkLst>
          <pc:docMk/>
          <pc:sldMk cId="3815917721" sldId="268"/>
        </pc:sldMkLst>
        <pc:spChg chg="mod">
          <ac:chgData name="suliman hussien alsinan" userId="7008f3a5-58f2-4928-8cf9-6a32e04c24f3" providerId="ADAL" clId="{879ADCFF-C4D3-4C37-B35A-F7413140411E}" dt="2021-04-13T08:54:41.768" v="99" actId="20577"/>
          <ac:spMkLst>
            <pc:docMk/>
            <pc:sldMk cId="3815917721" sldId="268"/>
            <ac:spMk id="3" creationId="{ADC8D47A-95AB-41C8-9811-E91E9A307DFF}"/>
          </ac:spMkLst>
        </pc:spChg>
        <pc:spChg chg="mod">
          <ac:chgData name="suliman hussien alsinan" userId="7008f3a5-58f2-4928-8cf9-6a32e04c24f3" providerId="ADAL" clId="{879ADCFF-C4D3-4C37-B35A-F7413140411E}" dt="2021-04-13T08:30:11.652" v="11" actId="27636"/>
          <ac:spMkLst>
            <pc:docMk/>
            <pc:sldMk cId="3815917721" sldId="268"/>
            <ac:spMk id="4" creationId="{BBF66C93-640E-4D66-9991-C96675B5B29E}"/>
          </ac:spMkLst>
        </pc:spChg>
        <pc:spChg chg="mod">
          <ac:chgData name="suliman hussien alsinan" userId="7008f3a5-58f2-4928-8cf9-6a32e04c24f3" providerId="ADAL" clId="{879ADCFF-C4D3-4C37-B35A-F7413140411E}" dt="2021-04-13T08:29:57.505" v="5" actId="20577"/>
          <ac:spMkLst>
            <pc:docMk/>
            <pc:sldMk cId="3815917721" sldId="268"/>
            <ac:spMk id="9" creationId="{DBC2A627-C6E1-4403-92A8-D5436BF999ED}"/>
          </ac:spMkLst>
        </pc:spChg>
        <pc:picChg chg="add del mod">
          <ac:chgData name="suliman hussien alsinan" userId="7008f3a5-58f2-4928-8cf9-6a32e04c24f3" providerId="ADAL" clId="{879ADCFF-C4D3-4C37-B35A-F7413140411E}" dt="2021-04-13T08:45:47.402" v="47"/>
          <ac:picMkLst>
            <pc:docMk/>
            <pc:sldMk cId="3815917721" sldId="268"/>
            <ac:picMk id="6" creationId="{9E6ED2FA-78B9-4809-91D9-1CD30AB9FFC4}"/>
          </ac:picMkLst>
        </pc:picChg>
        <pc:picChg chg="add del mod">
          <ac:chgData name="suliman hussien alsinan" userId="7008f3a5-58f2-4928-8cf9-6a32e04c24f3" providerId="ADAL" clId="{879ADCFF-C4D3-4C37-B35A-F7413140411E}" dt="2021-04-13T08:46:05.901" v="49"/>
          <ac:picMkLst>
            <pc:docMk/>
            <pc:sldMk cId="3815917721" sldId="268"/>
            <ac:picMk id="8" creationId="{7410F620-5C9A-4DEA-A5F0-056A1FFBC2F0}"/>
          </ac:picMkLst>
        </pc:picChg>
        <pc:picChg chg="add del mod">
          <ac:chgData name="suliman hussien alsinan" userId="7008f3a5-58f2-4928-8cf9-6a32e04c24f3" providerId="ADAL" clId="{879ADCFF-C4D3-4C37-B35A-F7413140411E}" dt="2021-04-13T08:47:11.672" v="51"/>
          <ac:picMkLst>
            <pc:docMk/>
            <pc:sldMk cId="3815917721" sldId="268"/>
            <ac:picMk id="10" creationId="{D2A8274A-969E-4477-A603-F4BB225071A8}"/>
          </ac:picMkLst>
        </pc:picChg>
        <pc:picChg chg="add del mod">
          <ac:chgData name="suliman hussien alsinan" userId="7008f3a5-58f2-4928-8cf9-6a32e04c24f3" providerId="ADAL" clId="{879ADCFF-C4D3-4C37-B35A-F7413140411E}" dt="2021-04-13T08:47:40.749" v="53"/>
          <ac:picMkLst>
            <pc:docMk/>
            <pc:sldMk cId="3815917721" sldId="268"/>
            <ac:picMk id="11" creationId="{582659D3-8B42-4ED2-9C35-4C3B9CA29240}"/>
          </ac:picMkLst>
        </pc:picChg>
        <pc:picChg chg="add del mod">
          <ac:chgData name="suliman hussien alsinan" userId="7008f3a5-58f2-4928-8cf9-6a32e04c24f3" providerId="ADAL" clId="{879ADCFF-C4D3-4C37-B35A-F7413140411E}" dt="2021-04-13T08:48:09.644" v="55"/>
          <ac:picMkLst>
            <pc:docMk/>
            <pc:sldMk cId="3815917721" sldId="268"/>
            <ac:picMk id="12" creationId="{40CF8785-67E9-4E5F-95F9-F1DB72D7E931}"/>
          </ac:picMkLst>
        </pc:picChg>
        <pc:picChg chg="add del mod">
          <ac:chgData name="suliman hussien alsinan" userId="7008f3a5-58f2-4928-8cf9-6a32e04c24f3" providerId="ADAL" clId="{879ADCFF-C4D3-4C37-B35A-F7413140411E}" dt="2021-04-13T08:49:31.779" v="57"/>
          <ac:picMkLst>
            <pc:docMk/>
            <pc:sldMk cId="3815917721" sldId="268"/>
            <ac:picMk id="13" creationId="{17C722B5-9137-44A6-8AB9-8DA58B032EB2}"/>
          </ac:picMkLst>
        </pc:picChg>
        <pc:picChg chg="add del mod">
          <ac:chgData name="suliman hussien alsinan" userId="7008f3a5-58f2-4928-8cf9-6a32e04c24f3" providerId="ADAL" clId="{879ADCFF-C4D3-4C37-B35A-F7413140411E}" dt="2021-04-13T08:49:42.981" v="59"/>
          <ac:picMkLst>
            <pc:docMk/>
            <pc:sldMk cId="3815917721" sldId="268"/>
            <ac:picMk id="14" creationId="{783BD9BB-621F-4863-B1AE-36DDAD384C5C}"/>
          </ac:picMkLst>
        </pc:picChg>
        <pc:picChg chg="add del mod">
          <ac:chgData name="suliman hussien alsinan" userId="7008f3a5-58f2-4928-8cf9-6a32e04c24f3" providerId="ADAL" clId="{879ADCFF-C4D3-4C37-B35A-F7413140411E}" dt="2021-04-13T08:49:53.167" v="61"/>
          <ac:picMkLst>
            <pc:docMk/>
            <pc:sldMk cId="3815917721" sldId="268"/>
            <ac:picMk id="15" creationId="{35BFE80A-342C-4058-8738-33A92F42D33A}"/>
          </ac:picMkLst>
        </pc:picChg>
        <pc:picChg chg="add del mod">
          <ac:chgData name="suliman hussien alsinan" userId="7008f3a5-58f2-4928-8cf9-6a32e04c24f3" providerId="ADAL" clId="{879ADCFF-C4D3-4C37-B35A-F7413140411E}" dt="2021-04-13T08:50:09.718" v="63"/>
          <ac:picMkLst>
            <pc:docMk/>
            <pc:sldMk cId="3815917721" sldId="268"/>
            <ac:picMk id="16" creationId="{E025BD7B-7711-4652-AD3F-46A1284B6323}"/>
          </ac:picMkLst>
        </pc:picChg>
        <pc:picChg chg="add del mod">
          <ac:chgData name="suliman hussien alsinan" userId="7008f3a5-58f2-4928-8cf9-6a32e04c24f3" providerId="ADAL" clId="{879ADCFF-C4D3-4C37-B35A-F7413140411E}" dt="2021-04-13T08:50:20.192" v="65"/>
          <ac:picMkLst>
            <pc:docMk/>
            <pc:sldMk cId="3815917721" sldId="268"/>
            <ac:picMk id="17" creationId="{30BA4C16-4BAE-4F0A-B32A-5CD68FAF11F2}"/>
          </ac:picMkLst>
        </pc:picChg>
        <pc:picChg chg="add del mod">
          <ac:chgData name="suliman hussien alsinan" userId="7008f3a5-58f2-4928-8cf9-6a32e04c24f3" providerId="ADAL" clId="{879ADCFF-C4D3-4C37-B35A-F7413140411E}" dt="2021-04-13T08:50:30.423" v="67"/>
          <ac:picMkLst>
            <pc:docMk/>
            <pc:sldMk cId="3815917721" sldId="268"/>
            <ac:picMk id="18" creationId="{AB4DA2E9-F750-4876-9E5A-E0DA2EB0236B}"/>
          </ac:picMkLst>
        </pc:picChg>
        <pc:picChg chg="add del mod">
          <ac:chgData name="suliman hussien alsinan" userId="7008f3a5-58f2-4928-8cf9-6a32e04c24f3" providerId="ADAL" clId="{879ADCFF-C4D3-4C37-B35A-F7413140411E}" dt="2021-04-13T08:50:45.695" v="69"/>
          <ac:picMkLst>
            <pc:docMk/>
            <pc:sldMk cId="3815917721" sldId="268"/>
            <ac:picMk id="19" creationId="{258679A4-D5D0-4CDF-B3C4-F0EB7292C444}"/>
          </ac:picMkLst>
        </pc:picChg>
        <pc:picChg chg="add del mod">
          <ac:chgData name="suliman hussien alsinan" userId="7008f3a5-58f2-4928-8cf9-6a32e04c24f3" providerId="ADAL" clId="{879ADCFF-C4D3-4C37-B35A-F7413140411E}" dt="2021-04-13T08:51:01.486" v="71"/>
          <ac:picMkLst>
            <pc:docMk/>
            <pc:sldMk cId="3815917721" sldId="268"/>
            <ac:picMk id="20" creationId="{B460463E-B60A-41B3-ACEA-07485E7A5DC9}"/>
          </ac:picMkLst>
        </pc:picChg>
        <pc:picChg chg="add del mod">
          <ac:chgData name="suliman hussien alsinan" userId="7008f3a5-58f2-4928-8cf9-6a32e04c24f3" providerId="ADAL" clId="{879ADCFF-C4D3-4C37-B35A-F7413140411E}" dt="2021-04-13T08:51:20.638" v="73"/>
          <ac:picMkLst>
            <pc:docMk/>
            <pc:sldMk cId="3815917721" sldId="268"/>
            <ac:picMk id="21" creationId="{21F2B93F-A103-46F5-92F8-57907069F296}"/>
          </ac:picMkLst>
        </pc:picChg>
        <pc:picChg chg="add del mod">
          <ac:chgData name="suliman hussien alsinan" userId="7008f3a5-58f2-4928-8cf9-6a32e04c24f3" providerId="ADAL" clId="{879ADCFF-C4D3-4C37-B35A-F7413140411E}" dt="2021-04-13T08:51:37.743" v="75"/>
          <ac:picMkLst>
            <pc:docMk/>
            <pc:sldMk cId="3815917721" sldId="268"/>
            <ac:picMk id="22" creationId="{B976B2C6-72B5-4CCE-AC11-A2EB0236E713}"/>
          </ac:picMkLst>
        </pc:picChg>
        <pc:picChg chg="add del mod">
          <ac:chgData name="suliman hussien alsinan" userId="7008f3a5-58f2-4928-8cf9-6a32e04c24f3" providerId="ADAL" clId="{879ADCFF-C4D3-4C37-B35A-F7413140411E}" dt="2021-04-13T08:52:53.648" v="77"/>
          <ac:picMkLst>
            <pc:docMk/>
            <pc:sldMk cId="3815917721" sldId="268"/>
            <ac:picMk id="23" creationId="{E7A5F775-2BCC-4250-B4B7-2A8F873F605F}"/>
          </ac:picMkLst>
        </pc:picChg>
        <pc:picChg chg="add del mod">
          <ac:chgData name="suliman hussien alsinan" userId="7008f3a5-58f2-4928-8cf9-6a32e04c24f3" providerId="ADAL" clId="{879ADCFF-C4D3-4C37-B35A-F7413140411E}" dt="2021-04-13T08:53:26.506" v="80"/>
          <ac:picMkLst>
            <pc:docMk/>
            <pc:sldMk cId="3815917721" sldId="268"/>
            <ac:picMk id="24" creationId="{779CC646-6AFC-488C-933A-50B797ACF349}"/>
          </ac:picMkLst>
        </pc:picChg>
        <pc:picChg chg="add del mod">
          <ac:chgData name="suliman hussien alsinan" userId="7008f3a5-58f2-4928-8cf9-6a32e04c24f3" providerId="ADAL" clId="{879ADCFF-C4D3-4C37-B35A-F7413140411E}" dt="2021-04-13T08:53:42.674" v="82"/>
          <ac:picMkLst>
            <pc:docMk/>
            <pc:sldMk cId="3815917721" sldId="268"/>
            <ac:picMk id="25" creationId="{8801FE2E-9B98-4C63-B9A6-2CD02E5FC341}"/>
          </ac:picMkLst>
        </pc:picChg>
        <pc:picChg chg="add del mod">
          <ac:chgData name="suliman hussien alsinan" userId="7008f3a5-58f2-4928-8cf9-6a32e04c24f3" providerId="ADAL" clId="{879ADCFF-C4D3-4C37-B35A-F7413140411E}" dt="2021-04-13T08:54:54.780" v="100"/>
          <ac:picMkLst>
            <pc:docMk/>
            <pc:sldMk cId="3815917721" sldId="268"/>
            <ac:picMk id="26" creationId="{3E31F81C-5554-4AFD-80BE-D2EC3C5F3B60}"/>
          </ac:picMkLst>
        </pc:picChg>
        <pc:picChg chg="add del mod">
          <ac:chgData name="suliman hussien alsinan" userId="7008f3a5-58f2-4928-8cf9-6a32e04c24f3" providerId="ADAL" clId="{879ADCFF-C4D3-4C37-B35A-F7413140411E}" dt="2021-04-13T08:55:09.649" v="102"/>
          <ac:picMkLst>
            <pc:docMk/>
            <pc:sldMk cId="3815917721" sldId="268"/>
            <ac:picMk id="27" creationId="{EFE34C98-10A8-4CAC-AF95-E3368DEE5E70}"/>
          </ac:picMkLst>
        </pc:picChg>
        <pc:picChg chg="add del mod">
          <ac:chgData name="suliman hussien alsinan" userId="7008f3a5-58f2-4928-8cf9-6a32e04c24f3" providerId="ADAL" clId="{879ADCFF-C4D3-4C37-B35A-F7413140411E}" dt="2021-04-13T08:55:25.456" v="104"/>
          <ac:picMkLst>
            <pc:docMk/>
            <pc:sldMk cId="3815917721" sldId="268"/>
            <ac:picMk id="28" creationId="{EEC379BB-F9C1-473F-A57B-CB69EB6CA6E0}"/>
          </ac:picMkLst>
        </pc:picChg>
        <pc:picChg chg="add del mod">
          <ac:chgData name="suliman hussien alsinan" userId="7008f3a5-58f2-4928-8cf9-6a32e04c24f3" providerId="ADAL" clId="{879ADCFF-C4D3-4C37-B35A-F7413140411E}" dt="2021-04-13T08:55:42.655" v="106"/>
          <ac:picMkLst>
            <pc:docMk/>
            <pc:sldMk cId="3815917721" sldId="268"/>
            <ac:picMk id="29" creationId="{6F401729-4CA7-4698-ACA3-E7306925D206}"/>
          </ac:picMkLst>
        </pc:picChg>
        <pc:picChg chg="add del mod">
          <ac:chgData name="suliman hussien alsinan" userId="7008f3a5-58f2-4928-8cf9-6a32e04c24f3" providerId="ADAL" clId="{879ADCFF-C4D3-4C37-B35A-F7413140411E}" dt="2021-04-13T08:56:14.282" v="108"/>
          <ac:picMkLst>
            <pc:docMk/>
            <pc:sldMk cId="3815917721" sldId="268"/>
            <ac:picMk id="30" creationId="{DE49BBA0-24EA-4B12-9FFB-BA7A03C8AD02}"/>
          </ac:picMkLst>
        </pc:picChg>
        <pc:picChg chg="add del mod">
          <ac:chgData name="suliman hussien alsinan" userId="7008f3a5-58f2-4928-8cf9-6a32e04c24f3" providerId="ADAL" clId="{879ADCFF-C4D3-4C37-B35A-F7413140411E}" dt="2021-04-13T08:57:10.783" v="110"/>
          <ac:picMkLst>
            <pc:docMk/>
            <pc:sldMk cId="3815917721" sldId="268"/>
            <ac:picMk id="31" creationId="{AF0C601D-A6FE-4BC0-81F3-48A430B84051}"/>
          </ac:picMkLst>
        </pc:picChg>
        <pc:picChg chg="add del mod">
          <ac:chgData name="suliman hussien alsinan" userId="7008f3a5-58f2-4928-8cf9-6a32e04c24f3" providerId="ADAL" clId="{879ADCFF-C4D3-4C37-B35A-F7413140411E}" dt="2021-04-13T08:57:25.692" v="112"/>
          <ac:picMkLst>
            <pc:docMk/>
            <pc:sldMk cId="3815917721" sldId="268"/>
            <ac:picMk id="32" creationId="{C83BD9B7-BFB2-461D-BDE2-E16F61CB6649}"/>
          </ac:picMkLst>
        </pc:picChg>
        <pc:picChg chg="add del mod">
          <ac:chgData name="suliman hussien alsinan" userId="7008f3a5-58f2-4928-8cf9-6a32e04c24f3" providerId="ADAL" clId="{879ADCFF-C4D3-4C37-B35A-F7413140411E}" dt="2021-04-13T08:57:56.275" v="114"/>
          <ac:picMkLst>
            <pc:docMk/>
            <pc:sldMk cId="3815917721" sldId="268"/>
            <ac:picMk id="33" creationId="{69193672-6573-4C30-8C62-2D4CFF237DD1}"/>
          </ac:picMkLst>
        </pc:picChg>
        <pc:picChg chg="add del mod">
          <ac:chgData name="suliman hussien alsinan" userId="7008f3a5-58f2-4928-8cf9-6a32e04c24f3" providerId="ADAL" clId="{879ADCFF-C4D3-4C37-B35A-F7413140411E}" dt="2021-04-13T08:58:29.931" v="116"/>
          <ac:picMkLst>
            <pc:docMk/>
            <pc:sldMk cId="3815917721" sldId="268"/>
            <ac:picMk id="34" creationId="{07F7F5A2-C387-40D7-B00B-4B515E5F8DC3}"/>
          </ac:picMkLst>
        </pc:picChg>
        <pc:picChg chg="add del mod">
          <ac:chgData name="suliman hussien alsinan" userId="7008f3a5-58f2-4928-8cf9-6a32e04c24f3" providerId="ADAL" clId="{879ADCFF-C4D3-4C37-B35A-F7413140411E}" dt="2021-04-13T08:58:38.884" v="118"/>
          <ac:picMkLst>
            <pc:docMk/>
            <pc:sldMk cId="3815917721" sldId="268"/>
            <ac:picMk id="35" creationId="{94FE7034-DBC1-427D-A5CC-B850F5801D18}"/>
          </ac:picMkLst>
        </pc:picChg>
        <pc:picChg chg="add del mod">
          <ac:chgData name="suliman hussien alsinan" userId="7008f3a5-58f2-4928-8cf9-6a32e04c24f3" providerId="ADAL" clId="{879ADCFF-C4D3-4C37-B35A-F7413140411E}" dt="2021-04-13T08:59:14.980" v="120"/>
          <ac:picMkLst>
            <pc:docMk/>
            <pc:sldMk cId="3815917721" sldId="268"/>
            <ac:picMk id="36" creationId="{3A2AD14C-8CCA-49D4-900B-6D2D86BBA026}"/>
          </ac:picMkLst>
        </pc:picChg>
        <pc:picChg chg="add del mod">
          <ac:chgData name="suliman hussien alsinan" userId="7008f3a5-58f2-4928-8cf9-6a32e04c24f3" providerId="ADAL" clId="{879ADCFF-C4D3-4C37-B35A-F7413140411E}" dt="2021-04-13T08:59:46.801" v="122"/>
          <ac:picMkLst>
            <pc:docMk/>
            <pc:sldMk cId="3815917721" sldId="268"/>
            <ac:picMk id="37" creationId="{089AD832-4410-47BA-AE7A-B4EE78E743D3}"/>
          </ac:picMkLst>
        </pc:picChg>
        <pc:picChg chg="add del mod">
          <ac:chgData name="suliman hussien alsinan" userId="7008f3a5-58f2-4928-8cf9-6a32e04c24f3" providerId="ADAL" clId="{879ADCFF-C4D3-4C37-B35A-F7413140411E}" dt="2021-04-13T08:59:59.537" v="124"/>
          <ac:picMkLst>
            <pc:docMk/>
            <pc:sldMk cId="3815917721" sldId="268"/>
            <ac:picMk id="38" creationId="{1B3A0B04-2792-4C1F-ABE3-62D563B6FFAF}"/>
          </ac:picMkLst>
        </pc:picChg>
        <pc:picChg chg="add del mod">
          <ac:chgData name="suliman hussien alsinan" userId="7008f3a5-58f2-4928-8cf9-6a32e04c24f3" providerId="ADAL" clId="{879ADCFF-C4D3-4C37-B35A-F7413140411E}" dt="2021-04-13T09:00:11.646" v="126"/>
          <ac:picMkLst>
            <pc:docMk/>
            <pc:sldMk cId="3815917721" sldId="268"/>
            <ac:picMk id="39" creationId="{9B169AF2-8256-47C2-AC83-E61319FF4F24}"/>
          </ac:picMkLst>
        </pc:picChg>
        <pc:picChg chg="add del mod">
          <ac:chgData name="suliman hussien alsinan" userId="7008f3a5-58f2-4928-8cf9-6a32e04c24f3" providerId="ADAL" clId="{879ADCFF-C4D3-4C37-B35A-F7413140411E}" dt="2021-04-13T09:00:33.209" v="128"/>
          <ac:picMkLst>
            <pc:docMk/>
            <pc:sldMk cId="3815917721" sldId="268"/>
            <ac:picMk id="40" creationId="{71161E53-B90B-49D7-AD33-F9DEAE4946E1}"/>
          </ac:picMkLst>
        </pc:picChg>
        <pc:picChg chg="add del mod">
          <ac:chgData name="suliman hussien alsinan" userId="7008f3a5-58f2-4928-8cf9-6a32e04c24f3" providerId="ADAL" clId="{879ADCFF-C4D3-4C37-B35A-F7413140411E}" dt="2021-04-13T09:00:52.340" v="130"/>
          <ac:picMkLst>
            <pc:docMk/>
            <pc:sldMk cId="3815917721" sldId="268"/>
            <ac:picMk id="41" creationId="{A0A6A2C2-CDC3-4C60-9BCB-514309EFC34B}"/>
          </ac:picMkLst>
        </pc:picChg>
        <pc:picChg chg="add del mod">
          <ac:chgData name="suliman hussien alsinan" userId="7008f3a5-58f2-4928-8cf9-6a32e04c24f3" providerId="ADAL" clId="{879ADCFF-C4D3-4C37-B35A-F7413140411E}" dt="2021-04-13T09:01:11.823" v="132"/>
          <ac:picMkLst>
            <pc:docMk/>
            <pc:sldMk cId="3815917721" sldId="268"/>
            <ac:picMk id="42" creationId="{4F298186-1295-4973-A89E-BABB21DB5965}"/>
          </ac:picMkLst>
        </pc:picChg>
        <pc:picChg chg="add del mod">
          <ac:chgData name="suliman hussien alsinan" userId="7008f3a5-58f2-4928-8cf9-6a32e04c24f3" providerId="ADAL" clId="{879ADCFF-C4D3-4C37-B35A-F7413140411E}" dt="2021-04-13T09:01:31.371" v="134"/>
          <ac:picMkLst>
            <pc:docMk/>
            <pc:sldMk cId="3815917721" sldId="268"/>
            <ac:picMk id="43" creationId="{05D3622F-6EEA-4C54-93B2-773D22284A11}"/>
          </ac:picMkLst>
        </pc:picChg>
        <pc:picChg chg="add del mod">
          <ac:chgData name="suliman hussien alsinan" userId="7008f3a5-58f2-4928-8cf9-6a32e04c24f3" providerId="ADAL" clId="{879ADCFF-C4D3-4C37-B35A-F7413140411E}" dt="2021-04-13T09:02:08.929" v="136"/>
          <ac:picMkLst>
            <pc:docMk/>
            <pc:sldMk cId="3815917721" sldId="268"/>
            <ac:picMk id="44" creationId="{DF158649-09B0-4C49-8C04-3DF0FC3FCCB0}"/>
          </ac:picMkLst>
        </pc:picChg>
        <pc:picChg chg="add del mod">
          <ac:chgData name="suliman hussien alsinan" userId="7008f3a5-58f2-4928-8cf9-6a32e04c24f3" providerId="ADAL" clId="{879ADCFF-C4D3-4C37-B35A-F7413140411E}" dt="2021-04-13T09:03:45.842" v="138"/>
          <ac:picMkLst>
            <pc:docMk/>
            <pc:sldMk cId="3815917721" sldId="268"/>
            <ac:picMk id="45" creationId="{D7026139-49F8-45C6-A71D-E7FD5DA9F097}"/>
          </ac:picMkLst>
        </pc:picChg>
        <pc:picChg chg="add del mod">
          <ac:chgData name="suliman hussien alsinan" userId="7008f3a5-58f2-4928-8cf9-6a32e04c24f3" providerId="ADAL" clId="{879ADCFF-C4D3-4C37-B35A-F7413140411E}" dt="2021-04-13T09:05:41.028" v="140"/>
          <ac:picMkLst>
            <pc:docMk/>
            <pc:sldMk cId="3815917721" sldId="268"/>
            <ac:picMk id="46" creationId="{840A7FB8-496C-4DDB-928A-0B887F6BDF4F}"/>
          </ac:picMkLst>
        </pc:picChg>
        <pc:picChg chg="add del mod">
          <ac:chgData name="suliman hussien alsinan" userId="7008f3a5-58f2-4928-8cf9-6a32e04c24f3" providerId="ADAL" clId="{879ADCFF-C4D3-4C37-B35A-F7413140411E}" dt="2021-04-13T09:05:59.713" v="142"/>
          <ac:picMkLst>
            <pc:docMk/>
            <pc:sldMk cId="3815917721" sldId="268"/>
            <ac:picMk id="47" creationId="{208E0C4E-6BE6-4A58-9B36-AC88D77F8A10}"/>
          </ac:picMkLst>
        </pc:picChg>
        <pc:picChg chg="add del mod">
          <ac:chgData name="suliman hussien alsinan" userId="7008f3a5-58f2-4928-8cf9-6a32e04c24f3" providerId="ADAL" clId="{879ADCFF-C4D3-4C37-B35A-F7413140411E}" dt="2021-04-13T09:06:24.003" v="144"/>
          <ac:picMkLst>
            <pc:docMk/>
            <pc:sldMk cId="3815917721" sldId="268"/>
            <ac:picMk id="48" creationId="{ABA813ED-5E74-473E-89B0-28A158353F93}"/>
          </ac:picMkLst>
        </pc:picChg>
        <pc:picChg chg="add del mod">
          <ac:chgData name="suliman hussien alsinan" userId="7008f3a5-58f2-4928-8cf9-6a32e04c24f3" providerId="ADAL" clId="{879ADCFF-C4D3-4C37-B35A-F7413140411E}" dt="2021-04-13T09:06:40.233" v="146"/>
          <ac:picMkLst>
            <pc:docMk/>
            <pc:sldMk cId="3815917721" sldId="268"/>
            <ac:picMk id="49" creationId="{91E082E9-8B7E-4316-905D-EAC6F223A061}"/>
          </ac:picMkLst>
        </pc:picChg>
        <pc:picChg chg="add del mod">
          <ac:chgData name="suliman hussien alsinan" userId="7008f3a5-58f2-4928-8cf9-6a32e04c24f3" providerId="ADAL" clId="{879ADCFF-C4D3-4C37-B35A-F7413140411E}" dt="2021-04-13T09:06:58.090" v="148"/>
          <ac:picMkLst>
            <pc:docMk/>
            <pc:sldMk cId="3815917721" sldId="268"/>
            <ac:picMk id="50" creationId="{4F7C4014-02EE-4490-8E6F-FBD75BA84341}"/>
          </ac:picMkLst>
        </pc:picChg>
        <pc:picChg chg="add del mod">
          <ac:chgData name="suliman hussien alsinan" userId="7008f3a5-58f2-4928-8cf9-6a32e04c24f3" providerId="ADAL" clId="{879ADCFF-C4D3-4C37-B35A-F7413140411E}" dt="2021-04-13T09:08:04.987" v="150"/>
          <ac:picMkLst>
            <pc:docMk/>
            <pc:sldMk cId="3815917721" sldId="268"/>
            <ac:picMk id="51" creationId="{B71F9C27-5F1E-4250-A51C-BAFC10B179C4}"/>
          </ac:picMkLst>
        </pc:picChg>
        <pc:picChg chg="add del mod">
          <ac:chgData name="suliman hussien alsinan" userId="7008f3a5-58f2-4928-8cf9-6a32e04c24f3" providerId="ADAL" clId="{879ADCFF-C4D3-4C37-B35A-F7413140411E}" dt="2021-04-13T09:08:07.346" v="151"/>
          <ac:picMkLst>
            <pc:docMk/>
            <pc:sldMk cId="3815917721" sldId="268"/>
            <ac:picMk id="52" creationId="{36F52739-2938-467A-8225-085A376A5647}"/>
          </ac:picMkLst>
        </pc:picChg>
        <pc:picChg chg="add del mod">
          <ac:chgData name="suliman hussien alsinan" userId="7008f3a5-58f2-4928-8cf9-6a32e04c24f3" providerId="ADAL" clId="{879ADCFF-C4D3-4C37-B35A-F7413140411E}" dt="2021-04-13T09:08:38.086" v="153"/>
          <ac:picMkLst>
            <pc:docMk/>
            <pc:sldMk cId="3815917721" sldId="268"/>
            <ac:picMk id="53" creationId="{C205849C-88A5-47DF-B1E7-47DF4C2C5C0D}"/>
          </ac:picMkLst>
        </pc:picChg>
        <pc:picChg chg="add del mod">
          <ac:chgData name="suliman hussien alsinan" userId="7008f3a5-58f2-4928-8cf9-6a32e04c24f3" providerId="ADAL" clId="{879ADCFF-C4D3-4C37-B35A-F7413140411E}" dt="2021-04-13T09:08:56.376" v="155"/>
          <ac:picMkLst>
            <pc:docMk/>
            <pc:sldMk cId="3815917721" sldId="268"/>
            <ac:picMk id="54" creationId="{B5457C9D-41C1-4408-B6AD-3FA7F8ED203B}"/>
          </ac:picMkLst>
        </pc:picChg>
        <pc:picChg chg="add del mod">
          <ac:chgData name="suliman hussien alsinan" userId="7008f3a5-58f2-4928-8cf9-6a32e04c24f3" providerId="ADAL" clId="{879ADCFF-C4D3-4C37-B35A-F7413140411E}" dt="2021-04-13T09:09:12.864" v="157"/>
          <ac:picMkLst>
            <pc:docMk/>
            <pc:sldMk cId="3815917721" sldId="268"/>
            <ac:picMk id="55" creationId="{FE9426F7-8ECD-4E38-9933-197B7B3E6FFB}"/>
          </ac:picMkLst>
        </pc:picChg>
        <pc:picChg chg="add del mod">
          <ac:chgData name="suliman hussien alsinan" userId="7008f3a5-58f2-4928-8cf9-6a32e04c24f3" providerId="ADAL" clId="{879ADCFF-C4D3-4C37-B35A-F7413140411E}" dt="2021-04-13T09:10:05.464" v="159"/>
          <ac:picMkLst>
            <pc:docMk/>
            <pc:sldMk cId="3815917721" sldId="268"/>
            <ac:picMk id="56" creationId="{63E95400-638E-4A55-82A2-A254B4B1A466}"/>
          </ac:picMkLst>
        </pc:picChg>
        <pc:picChg chg="add mod">
          <ac:chgData name="suliman hussien alsinan" userId="7008f3a5-58f2-4928-8cf9-6a32e04c24f3" providerId="ADAL" clId="{879ADCFF-C4D3-4C37-B35A-F7413140411E}" dt="2021-04-13T09:10:45.426" v="160"/>
          <ac:picMkLst>
            <pc:docMk/>
            <pc:sldMk cId="3815917721" sldId="268"/>
            <ac:picMk id="57" creationId="{F5C502D4-70D5-485D-A74C-7E78E1DD341A}"/>
          </ac:picMkLst>
        </pc:picChg>
      </pc:sldChg>
    </pc:docChg>
  </pc:docChgLst>
  <pc:docChgLst>
    <pc:chgData name="Dylan H Klemp" userId="S::dhk37@nau.edu::581cb559-b149-4b7d-b5ae-15b2b313a4a0" providerId="AD" clId="Web-{40BDBD9F-70EE-B000-F970-E2EA4BD93026}"/>
    <pc:docChg chg="modSld">
      <pc:chgData name="Dylan H Klemp" userId="S::dhk37@nau.edu::581cb559-b149-4b7d-b5ae-15b2b313a4a0" providerId="AD" clId="Web-{40BDBD9F-70EE-B000-F970-E2EA4BD93026}" dt="2021-04-13T05:16:44.290" v="4" actId="20577"/>
      <pc:docMkLst>
        <pc:docMk/>
      </pc:docMkLst>
      <pc:sldChg chg="modSp">
        <pc:chgData name="Dylan H Klemp" userId="S::dhk37@nau.edu::581cb559-b149-4b7d-b5ae-15b2b313a4a0" providerId="AD" clId="Web-{40BDBD9F-70EE-B000-F970-E2EA4BD93026}" dt="2021-04-13T05:16:44.290" v="4" actId="20577"/>
        <pc:sldMkLst>
          <pc:docMk/>
          <pc:sldMk cId="1982850449" sldId="262"/>
        </pc:sldMkLst>
        <pc:spChg chg="mod">
          <ac:chgData name="Dylan H Klemp" userId="S::dhk37@nau.edu::581cb559-b149-4b7d-b5ae-15b2b313a4a0" providerId="AD" clId="Web-{40BDBD9F-70EE-B000-F970-E2EA4BD93026}" dt="2021-04-13T05:16:44.290" v="4" actId="20577"/>
          <ac:spMkLst>
            <pc:docMk/>
            <pc:sldMk cId="1982850449" sldId="262"/>
            <ac:spMk id="3" creationId="{8DDA9C9E-C5AA-4B0E-B320-82B5E602F7B8}"/>
          </ac:spMkLst>
        </pc:spChg>
      </pc:sldChg>
    </pc:docChg>
  </pc:docChgLst>
  <pc:docChgLst>
    <pc:chgData name="Jacob K Cryder" userId="cecf95a9-8601-4403-850c-18d056546942" providerId="ADAL" clId="{DBABB2C5-F08D-410B-BECD-ED268440C67E}"/>
    <pc:docChg chg="undo custSel addSld modSld addMainMaster delMainMaster">
      <pc:chgData name="Jacob K Cryder" userId="cecf95a9-8601-4403-850c-18d056546942" providerId="ADAL" clId="{DBABB2C5-F08D-410B-BECD-ED268440C67E}" dt="2021-04-13T05:27:45.715" v="752" actId="1076"/>
      <pc:docMkLst>
        <pc:docMk/>
      </pc:docMkLst>
      <pc:sldChg chg="addSp delSp modSp mod setBg modClrScheme setClrOvrMap delDesignElem chgLayout">
        <pc:chgData name="Jacob K Cryder" userId="cecf95a9-8601-4403-850c-18d056546942" providerId="ADAL" clId="{DBABB2C5-F08D-410B-BECD-ED268440C67E}" dt="2021-04-13T05:27:45.715" v="752" actId="1076"/>
        <pc:sldMkLst>
          <pc:docMk/>
          <pc:sldMk cId="109857222" sldId="256"/>
        </pc:sldMkLst>
        <pc:spChg chg="mod">
          <ac:chgData name="Jacob K Cryder" userId="cecf95a9-8601-4403-850c-18d056546942" providerId="ADAL" clId="{DBABB2C5-F08D-410B-BECD-ED268440C67E}" dt="2021-04-12T18:35:44.669" v="367" actId="1076"/>
          <ac:spMkLst>
            <pc:docMk/>
            <pc:sldMk cId="109857222" sldId="256"/>
            <ac:spMk id="2" creationId="{00000000-0000-0000-0000-000000000000}"/>
          </ac:spMkLst>
        </pc:spChg>
        <pc:spChg chg="mod">
          <ac:chgData name="Jacob K Cryder" userId="cecf95a9-8601-4403-850c-18d056546942" providerId="ADAL" clId="{DBABB2C5-F08D-410B-BECD-ED268440C67E}" dt="2021-04-12T18:35:55.805" v="368" actId="1076"/>
          <ac:spMkLst>
            <pc:docMk/>
            <pc:sldMk cId="109857222" sldId="256"/>
            <ac:spMk id="3" creationId="{00000000-0000-0000-0000-000000000000}"/>
          </ac:spMkLst>
        </pc:spChg>
        <pc:spChg chg="add mod">
          <ac:chgData name="Jacob K Cryder" userId="cecf95a9-8601-4403-850c-18d056546942" providerId="ADAL" clId="{DBABB2C5-F08D-410B-BECD-ED268440C67E}" dt="2021-04-12T21:28:12.179" v="376" actId="20577"/>
          <ac:spMkLst>
            <pc:docMk/>
            <pc:sldMk cId="109857222" sldId="256"/>
            <ac:spMk id="5" creationId="{59BE9C70-F297-403D-9BFD-19EF945E5FF2}"/>
          </ac:spMkLst>
        </pc:spChg>
        <pc:spChg chg="add del">
          <ac:chgData name="Jacob K Cryder" userId="cecf95a9-8601-4403-850c-18d056546942" providerId="ADAL" clId="{DBABB2C5-F08D-410B-BECD-ED268440C67E}" dt="2021-04-12T18:08:48.510" v="4"/>
          <ac:spMkLst>
            <pc:docMk/>
            <pc:sldMk cId="109857222" sldId="256"/>
            <ac:spMk id="9" creationId="{6F40FBDA-CEB1-40F0-9AB9-BD9C402D70FE}"/>
          </ac:spMkLst>
        </pc:spChg>
        <pc:spChg chg="add del">
          <ac:chgData name="Jacob K Cryder" userId="cecf95a9-8601-4403-850c-18d056546942" providerId="ADAL" clId="{DBABB2C5-F08D-410B-BECD-ED268440C67E}" dt="2021-04-12T18:08:48.510" v="4"/>
          <ac:spMkLst>
            <pc:docMk/>
            <pc:sldMk cId="109857222" sldId="256"/>
            <ac:spMk id="11" creationId="{0344D4FE-ABEF-4230-9E4E-AD5782FC78AC}"/>
          </ac:spMkLst>
        </pc:spChg>
        <pc:spChg chg="add del">
          <ac:chgData name="Jacob K Cryder" userId="cecf95a9-8601-4403-850c-18d056546942" providerId="ADAL" clId="{DBABB2C5-F08D-410B-BECD-ED268440C67E}" dt="2021-04-12T18:08:48.510" v="4"/>
          <ac:spMkLst>
            <pc:docMk/>
            <pc:sldMk cId="109857222" sldId="256"/>
            <ac:spMk id="13" creationId="{9325F979-D3F9-4926-81B7-7ACCB31A501B}"/>
          </ac:spMkLst>
        </pc:spChg>
        <pc:picChg chg="add del mod">
          <ac:chgData name="Jacob K Cryder" userId="cecf95a9-8601-4403-850c-18d056546942" providerId="ADAL" clId="{DBABB2C5-F08D-410B-BECD-ED268440C67E}" dt="2021-04-13T05:27:42.573" v="751" actId="1076"/>
          <ac:picMkLst>
            <pc:docMk/>
            <pc:sldMk cId="109857222" sldId="256"/>
            <ac:picMk id="4" creationId="{0440867D-F48B-41D3-94AE-B544359FBC54}"/>
          </ac:picMkLst>
        </pc:picChg>
        <pc:picChg chg="mod">
          <ac:chgData name="Jacob K Cryder" userId="cecf95a9-8601-4403-850c-18d056546942" providerId="ADAL" clId="{DBABB2C5-F08D-410B-BECD-ED268440C67E}" dt="2021-04-13T05:27:45.715" v="752" actId="1076"/>
          <ac:picMkLst>
            <pc:docMk/>
            <pc:sldMk cId="109857222" sldId="256"/>
            <ac:picMk id="6" creationId="{12A98821-A506-4CC6-BA32-6E04BE9ACCED}"/>
          </ac:picMkLst>
        </pc:picChg>
        <pc:picChg chg="add mod">
          <ac:chgData name="Jacob K Cryder" userId="cecf95a9-8601-4403-850c-18d056546942" providerId="ADAL" clId="{DBABB2C5-F08D-410B-BECD-ED268440C67E}" dt="2021-04-12T18:35:39.447" v="366" actId="1076"/>
          <ac:picMkLst>
            <pc:docMk/>
            <pc:sldMk cId="109857222" sldId="256"/>
            <ac:picMk id="10" creationId="{796D1DF8-860F-4279-B2FF-D99D53BA4B85}"/>
          </ac:picMkLst>
        </pc:picChg>
        <pc:picChg chg="add del mod">
          <ac:chgData name="Jacob K Cryder" userId="cecf95a9-8601-4403-850c-18d056546942" providerId="ADAL" clId="{DBABB2C5-F08D-410B-BECD-ED268440C67E}" dt="2021-04-12T18:34:33.150" v="349"/>
          <ac:picMkLst>
            <pc:docMk/>
            <pc:sldMk cId="109857222" sldId="256"/>
            <ac:picMk id="4098" creationId="{84173A79-E7E4-4AD3-A666-89785628D7F0}"/>
          </ac:picMkLst>
        </pc:picChg>
      </pc:sldChg>
      <pc:sldChg chg="addSp delSp modSp new mod">
        <pc:chgData name="Jacob K Cryder" userId="cecf95a9-8601-4403-850c-18d056546942" providerId="ADAL" clId="{DBABB2C5-F08D-410B-BECD-ED268440C67E}" dt="2021-04-13T05:25:05.594" v="749" actId="1076"/>
        <pc:sldMkLst>
          <pc:docMk/>
          <pc:sldMk cId="466893108" sldId="257"/>
        </pc:sldMkLst>
        <pc:spChg chg="mod">
          <ac:chgData name="Jacob K Cryder" userId="cecf95a9-8601-4403-850c-18d056546942" providerId="ADAL" clId="{DBABB2C5-F08D-410B-BECD-ED268440C67E}" dt="2021-04-12T18:10:10.404" v="33" actId="20577"/>
          <ac:spMkLst>
            <pc:docMk/>
            <pc:sldMk cId="466893108" sldId="257"/>
            <ac:spMk id="2" creationId="{D7CC7ADE-2108-4D85-B362-48915C0141CB}"/>
          </ac:spMkLst>
        </pc:spChg>
        <pc:spChg chg="mod">
          <ac:chgData name="Jacob K Cryder" userId="cecf95a9-8601-4403-850c-18d056546942" providerId="ADAL" clId="{DBABB2C5-F08D-410B-BECD-ED268440C67E}" dt="2021-04-12T18:14:04.581" v="188"/>
          <ac:spMkLst>
            <pc:docMk/>
            <pc:sldMk cId="466893108" sldId="257"/>
            <ac:spMk id="3" creationId="{62230DEA-7BB6-4384-A9E9-ABDD1C582709}"/>
          </ac:spMkLst>
        </pc:spChg>
        <pc:spChg chg="add mod">
          <ac:chgData name="Jacob K Cryder" userId="cecf95a9-8601-4403-850c-18d056546942" providerId="ADAL" clId="{DBABB2C5-F08D-410B-BECD-ED268440C67E}" dt="2021-04-12T21:28:38.013" v="385" actId="1076"/>
          <ac:spMkLst>
            <pc:docMk/>
            <pc:sldMk cId="466893108" sldId="257"/>
            <ac:spMk id="4" creationId="{1FA5B965-1C2C-4FBB-A8D0-BAC3A287D147}"/>
          </ac:spMkLst>
        </pc:spChg>
        <pc:picChg chg="mod">
          <ac:chgData name="Jacob K Cryder" userId="cecf95a9-8601-4403-850c-18d056546942" providerId="ADAL" clId="{DBABB2C5-F08D-410B-BECD-ED268440C67E}" dt="2021-04-13T05:25:05.594" v="749" actId="1076"/>
          <ac:picMkLst>
            <pc:docMk/>
            <pc:sldMk cId="466893108" sldId="257"/>
            <ac:picMk id="5" creationId="{1403F3DA-B4F7-4101-9485-CD0313CB33C4}"/>
          </ac:picMkLst>
        </pc:picChg>
        <pc:picChg chg="add del mod">
          <ac:chgData name="Jacob K Cryder" userId="cecf95a9-8601-4403-850c-18d056546942" providerId="ADAL" clId="{DBABB2C5-F08D-410B-BECD-ED268440C67E}" dt="2021-04-13T00:11:51.920" v="723"/>
          <ac:picMkLst>
            <pc:docMk/>
            <pc:sldMk cId="466893108" sldId="257"/>
            <ac:picMk id="7170" creationId="{6643A89B-449A-498A-886B-374194F92195}"/>
          </ac:picMkLst>
        </pc:picChg>
      </pc:sldChg>
      <pc:sldChg chg="addSp delSp modSp new mod">
        <pc:chgData name="Jacob K Cryder" userId="cecf95a9-8601-4403-850c-18d056546942" providerId="ADAL" clId="{DBABB2C5-F08D-410B-BECD-ED268440C67E}" dt="2021-04-12T18:33:44.537" v="337" actId="14100"/>
        <pc:sldMkLst>
          <pc:docMk/>
          <pc:sldMk cId="2053413466" sldId="258"/>
        </pc:sldMkLst>
        <pc:spChg chg="mod">
          <ac:chgData name="Jacob K Cryder" userId="cecf95a9-8601-4403-850c-18d056546942" providerId="ADAL" clId="{DBABB2C5-F08D-410B-BECD-ED268440C67E}" dt="2021-04-12T18:12:10.104" v="72" actId="313"/>
          <ac:spMkLst>
            <pc:docMk/>
            <pc:sldMk cId="2053413466" sldId="258"/>
            <ac:spMk id="2" creationId="{9F981AC4-DBCA-42E0-B31D-2D5E809D0EF7}"/>
          </ac:spMkLst>
        </pc:spChg>
        <pc:spChg chg="del">
          <ac:chgData name="Jacob K Cryder" userId="cecf95a9-8601-4403-850c-18d056546942" providerId="ADAL" clId="{DBABB2C5-F08D-410B-BECD-ED268440C67E}" dt="2021-04-12T18:20:20.347" v="271"/>
          <ac:spMkLst>
            <pc:docMk/>
            <pc:sldMk cId="2053413466" sldId="258"/>
            <ac:spMk id="3" creationId="{D0BDBBE2-C9AE-4160-93A8-C242B9DB3495}"/>
          </ac:spMkLst>
        </pc:spChg>
        <pc:picChg chg="add mod">
          <ac:chgData name="Jacob K Cryder" userId="cecf95a9-8601-4403-850c-18d056546942" providerId="ADAL" clId="{DBABB2C5-F08D-410B-BECD-ED268440C67E}" dt="2021-04-12T18:33:44.537" v="337" actId="14100"/>
          <ac:picMkLst>
            <pc:docMk/>
            <pc:sldMk cId="2053413466" sldId="258"/>
            <ac:picMk id="2050" creationId="{DE96625F-7473-4926-AEF1-7D11AB409A48}"/>
          </ac:picMkLst>
        </pc:picChg>
      </pc:sldChg>
      <pc:sldChg chg="addSp delSp modSp new mod setBg setClrOvrMap">
        <pc:chgData name="Jacob K Cryder" userId="cecf95a9-8601-4403-850c-18d056546942" providerId="ADAL" clId="{DBABB2C5-F08D-410B-BECD-ED268440C67E}" dt="2021-04-13T00:14:07.410" v="748" actId="1076"/>
        <pc:sldMkLst>
          <pc:docMk/>
          <pc:sldMk cId="3996309285" sldId="259"/>
        </pc:sldMkLst>
        <pc:spChg chg="mod">
          <ac:chgData name="Jacob K Cryder" userId="cecf95a9-8601-4403-850c-18d056546942" providerId="ADAL" clId="{DBABB2C5-F08D-410B-BECD-ED268440C67E}" dt="2021-04-13T00:13:29.603" v="745" actId="1076"/>
          <ac:spMkLst>
            <pc:docMk/>
            <pc:sldMk cId="3996309285" sldId="259"/>
            <ac:spMk id="2" creationId="{1237B4CB-D1AA-4D1F-82E1-63F0C880AD42}"/>
          </ac:spMkLst>
        </pc:spChg>
        <pc:spChg chg="del">
          <ac:chgData name="Jacob K Cryder" userId="cecf95a9-8601-4403-850c-18d056546942" providerId="ADAL" clId="{DBABB2C5-F08D-410B-BECD-ED268440C67E}" dt="2021-04-13T00:11:57.182" v="724"/>
          <ac:spMkLst>
            <pc:docMk/>
            <pc:sldMk cId="3996309285" sldId="259"/>
            <ac:spMk id="3" creationId="{6FE10710-F5B4-42F8-929B-B4B904930EF2}"/>
          </ac:spMkLst>
        </pc:spChg>
        <pc:spChg chg="add del">
          <ac:chgData name="Jacob K Cryder" userId="cecf95a9-8601-4403-850c-18d056546942" providerId="ADAL" clId="{DBABB2C5-F08D-410B-BECD-ED268440C67E}" dt="2021-04-13T00:13:09.793" v="740" actId="26606"/>
          <ac:spMkLst>
            <pc:docMk/>
            <pc:sldMk cId="3996309285" sldId="259"/>
            <ac:spMk id="73" creationId="{A26E2FAE-FA60-497B-B2CB-7702C6FF3A3F}"/>
          </ac:spMkLst>
        </pc:spChg>
        <pc:spChg chg="add del">
          <ac:chgData name="Jacob K Cryder" userId="cecf95a9-8601-4403-850c-18d056546942" providerId="ADAL" clId="{DBABB2C5-F08D-410B-BECD-ED268440C67E}" dt="2021-04-13T00:13:09.762" v="739" actId="26606"/>
          <ac:spMkLst>
            <pc:docMk/>
            <pc:sldMk cId="3996309285" sldId="259"/>
            <ac:spMk id="139" creationId="{B4AAD3FD-83A5-4B89-9F8F-01B8870865BE}"/>
          </ac:spMkLst>
        </pc:spChg>
        <pc:spChg chg="add del">
          <ac:chgData name="Jacob K Cryder" userId="cecf95a9-8601-4403-850c-18d056546942" providerId="ADAL" clId="{DBABB2C5-F08D-410B-BECD-ED268440C67E}" dt="2021-04-13T00:13:09.762" v="739" actId="26606"/>
          <ac:spMkLst>
            <pc:docMk/>
            <pc:sldMk cId="3996309285" sldId="259"/>
            <ac:spMk id="141" creationId="{61752F1D-FC0F-4103-9584-630E643CCDA6}"/>
          </ac:spMkLst>
        </pc:spChg>
        <pc:spChg chg="add del">
          <ac:chgData name="Jacob K Cryder" userId="cecf95a9-8601-4403-850c-18d056546942" providerId="ADAL" clId="{DBABB2C5-F08D-410B-BECD-ED268440C67E}" dt="2021-04-13T00:13:09.762" v="739" actId="26606"/>
          <ac:spMkLst>
            <pc:docMk/>
            <pc:sldMk cId="3996309285" sldId="259"/>
            <ac:spMk id="143" creationId="{70151CB7-E7DE-4917-B831-01DF9CE01306}"/>
          </ac:spMkLst>
        </pc:spChg>
        <pc:spChg chg="add del">
          <ac:chgData name="Jacob K Cryder" userId="cecf95a9-8601-4403-850c-18d056546942" providerId="ADAL" clId="{DBABB2C5-F08D-410B-BECD-ED268440C67E}" dt="2021-04-13T00:13:09.762" v="739" actId="26606"/>
          <ac:spMkLst>
            <pc:docMk/>
            <pc:sldMk cId="3996309285" sldId="259"/>
            <ac:spMk id="145" creationId="{A92A1116-1C84-41DF-B803-1F7B0883EC82}"/>
          </ac:spMkLst>
        </pc:spChg>
        <pc:spChg chg="add">
          <ac:chgData name="Jacob K Cryder" userId="cecf95a9-8601-4403-850c-18d056546942" providerId="ADAL" clId="{DBABB2C5-F08D-410B-BECD-ED268440C67E}" dt="2021-04-13T00:13:09.793" v="740" actId="26606"/>
          <ac:spMkLst>
            <pc:docMk/>
            <pc:sldMk cId="3996309285" sldId="259"/>
            <ac:spMk id="149" creationId="{D28BE0C3-2102-4820-B88B-A448B1840D14}"/>
          </ac:spMkLst>
        </pc:spChg>
        <pc:spChg chg="add">
          <ac:chgData name="Jacob K Cryder" userId="cecf95a9-8601-4403-850c-18d056546942" providerId="ADAL" clId="{DBABB2C5-F08D-410B-BECD-ED268440C67E}" dt="2021-04-13T00:13:09.793" v="740" actId="26606"/>
          <ac:spMkLst>
            <pc:docMk/>
            <pc:sldMk cId="3996309285" sldId="259"/>
            <ac:spMk id="151" creationId="{F3F4807A-5068-4492-8025-D75F320E908D}"/>
          </ac:spMkLst>
        </pc:spChg>
        <pc:spChg chg="add">
          <ac:chgData name="Jacob K Cryder" userId="cecf95a9-8601-4403-850c-18d056546942" providerId="ADAL" clId="{DBABB2C5-F08D-410B-BECD-ED268440C67E}" dt="2021-04-13T00:13:09.793" v="740" actId="26606"/>
          <ac:spMkLst>
            <pc:docMk/>
            <pc:sldMk cId="3996309285" sldId="259"/>
            <ac:spMk id="153" creationId="{B24996F8-180C-4DCB-8A26-DFA336CDEFBC}"/>
          </ac:spMkLst>
        </pc:spChg>
        <pc:spChg chg="add">
          <ac:chgData name="Jacob K Cryder" userId="cecf95a9-8601-4403-850c-18d056546942" providerId="ADAL" clId="{DBABB2C5-F08D-410B-BECD-ED268440C67E}" dt="2021-04-13T00:13:09.793" v="740" actId="26606"/>
          <ac:spMkLst>
            <pc:docMk/>
            <pc:sldMk cId="3996309285" sldId="259"/>
            <ac:spMk id="155" creationId="{630182B0-3559-41D5-9EBC-0BD86BEDAD09}"/>
          </ac:spMkLst>
        </pc:spChg>
        <pc:spChg chg="add del mod">
          <ac:chgData name="Jacob K Cryder" userId="cecf95a9-8601-4403-850c-18d056546942" providerId="ADAL" clId="{DBABB2C5-F08D-410B-BECD-ED268440C67E}" dt="2021-04-13T00:13:09.793" v="740" actId="26606"/>
          <ac:spMkLst>
            <pc:docMk/>
            <pc:sldMk cId="3996309285" sldId="259"/>
            <ac:spMk id="8198" creationId="{A23DBDAE-D1B5-4047-8D0E-914964FF3E71}"/>
          </ac:spMkLst>
        </pc:spChg>
        <pc:spChg chg="add">
          <ac:chgData name="Jacob K Cryder" userId="cecf95a9-8601-4403-850c-18d056546942" providerId="ADAL" clId="{DBABB2C5-F08D-410B-BECD-ED268440C67E}" dt="2021-04-13T00:13:09.793" v="740" actId="26606"/>
          <ac:spMkLst>
            <pc:docMk/>
            <pc:sldMk cId="3996309285" sldId="259"/>
            <ac:spMk id="8202" creationId="{989BE678-777B-482A-A616-FEDC47B162E5}"/>
          </ac:spMkLst>
        </pc:spChg>
        <pc:picChg chg="add">
          <ac:chgData name="Jacob K Cryder" userId="cecf95a9-8601-4403-850c-18d056546942" providerId="ADAL" clId="{DBABB2C5-F08D-410B-BECD-ED268440C67E}" dt="2021-04-13T00:13:09.793" v="740" actId="26606"/>
          <ac:picMkLst>
            <pc:docMk/>
            <pc:sldMk cId="3996309285" sldId="259"/>
            <ac:picMk id="147" creationId="{94AAE3AA-3759-4D28-B0EF-575F25A5146C}"/>
          </ac:picMkLst>
        </pc:picChg>
        <pc:picChg chg="add mod ord">
          <ac:chgData name="Jacob K Cryder" userId="cecf95a9-8601-4403-850c-18d056546942" providerId="ADAL" clId="{DBABB2C5-F08D-410B-BECD-ED268440C67E}" dt="2021-04-13T00:14:07.410" v="748" actId="1076"/>
          <ac:picMkLst>
            <pc:docMk/>
            <pc:sldMk cId="3996309285" sldId="259"/>
            <ac:picMk id="8194" creationId="{B09495AD-E417-47E4-8899-A52082EF694A}"/>
          </ac:picMkLst>
        </pc:picChg>
        <pc:picChg chg="add">
          <ac:chgData name="Jacob K Cryder" userId="cecf95a9-8601-4403-850c-18d056546942" providerId="ADAL" clId="{DBABB2C5-F08D-410B-BECD-ED268440C67E}" dt="2021-04-13T00:13:09.793" v="740" actId="26606"/>
          <ac:picMkLst>
            <pc:docMk/>
            <pc:sldMk cId="3996309285" sldId="259"/>
            <ac:picMk id="8200" creationId="{DF19BAF3-7E20-4B9D-B544-BABAEEA1FA75}"/>
          </ac:picMkLst>
        </pc:picChg>
        <pc:picChg chg="add">
          <ac:chgData name="Jacob K Cryder" userId="cecf95a9-8601-4403-850c-18d056546942" providerId="ADAL" clId="{DBABB2C5-F08D-410B-BECD-ED268440C67E}" dt="2021-04-13T00:13:09.793" v="740" actId="26606"/>
          <ac:picMkLst>
            <pc:docMk/>
            <pc:sldMk cId="3996309285" sldId="259"/>
            <ac:picMk id="8201" creationId="{950648F4-ABCD-4DF0-8641-76CFB2354721}"/>
          </ac:picMkLst>
        </pc:picChg>
        <pc:picChg chg="add">
          <ac:chgData name="Jacob K Cryder" userId="cecf95a9-8601-4403-850c-18d056546942" providerId="ADAL" clId="{DBABB2C5-F08D-410B-BECD-ED268440C67E}" dt="2021-04-13T00:13:09.793" v="740" actId="26606"/>
          <ac:picMkLst>
            <pc:docMk/>
            <pc:sldMk cId="3996309285" sldId="259"/>
            <ac:picMk id="8203" creationId="{CF1EB4BD-9C7E-4AA3-9681-C7EB0DA6250B}"/>
          </ac:picMkLst>
        </pc:picChg>
      </pc:sldChg>
      <pc:sldChg chg="addSp delSp modSp new mod">
        <pc:chgData name="Jacob K Cryder" userId="cecf95a9-8601-4403-850c-18d056546942" providerId="ADAL" clId="{DBABB2C5-F08D-410B-BECD-ED268440C67E}" dt="2021-04-12T18:36:17.436" v="369" actId="478"/>
        <pc:sldMkLst>
          <pc:docMk/>
          <pc:sldMk cId="1688293589" sldId="260"/>
        </pc:sldMkLst>
        <pc:spChg chg="mod">
          <ac:chgData name="Jacob K Cryder" userId="cecf95a9-8601-4403-850c-18d056546942" providerId="ADAL" clId="{DBABB2C5-F08D-410B-BECD-ED268440C67E}" dt="2021-04-12T18:27:08.369" v="278" actId="20577"/>
          <ac:spMkLst>
            <pc:docMk/>
            <pc:sldMk cId="1688293589" sldId="260"/>
            <ac:spMk id="2" creationId="{FC53C484-9F6A-4AA6-8B4B-D2ED9655CDED}"/>
          </ac:spMkLst>
        </pc:spChg>
        <pc:spChg chg="del">
          <ac:chgData name="Jacob K Cryder" userId="cecf95a9-8601-4403-850c-18d056546942" providerId="ADAL" clId="{DBABB2C5-F08D-410B-BECD-ED268440C67E}" dt="2021-04-12T18:34:38.573" v="350"/>
          <ac:spMkLst>
            <pc:docMk/>
            <pc:sldMk cId="1688293589" sldId="260"/>
            <ac:spMk id="3" creationId="{4AEA485D-8BAC-4532-97B4-4DCFF0522622}"/>
          </ac:spMkLst>
        </pc:spChg>
        <pc:spChg chg="add del">
          <ac:chgData name="Jacob K Cryder" userId="cecf95a9-8601-4403-850c-18d056546942" providerId="ADAL" clId="{DBABB2C5-F08D-410B-BECD-ED268440C67E}" dt="2021-04-12T18:13:14.629" v="151" actId="22"/>
          <ac:spMkLst>
            <pc:docMk/>
            <pc:sldMk cId="1688293589" sldId="260"/>
            <ac:spMk id="5" creationId="{C46809A4-EFF2-47C7-AF52-BA3F1B2996F7}"/>
          </ac:spMkLst>
        </pc:spChg>
        <pc:spChg chg="add mod">
          <ac:chgData name="Jacob K Cryder" userId="cecf95a9-8601-4403-850c-18d056546942" providerId="ADAL" clId="{DBABB2C5-F08D-410B-BECD-ED268440C67E}" dt="2021-04-12T18:36:17.436" v="369" actId="478"/>
          <ac:spMkLst>
            <pc:docMk/>
            <pc:sldMk cId="1688293589" sldId="260"/>
            <ac:spMk id="6" creationId="{16E529E7-7CD3-4EEF-8401-960181A83ACB}"/>
          </ac:spMkLst>
        </pc:spChg>
        <pc:picChg chg="add del mod">
          <ac:chgData name="Jacob K Cryder" userId="cecf95a9-8601-4403-850c-18d056546942" providerId="ADAL" clId="{DBABB2C5-F08D-410B-BECD-ED268440C67E}" dt="2021-04-12T18:36:17.436" v="369" actId="478"/>
          <ac:picMkLst>
            <pc:docMk/>
            <pc:sldMk cId="1688293589" sldId="260"/>
            <ac:picMk id="5122" creationId="{F7C6CA9C-7690-4B36-8F42-49B202A0B55A}"/>
          </ac:picMkLst>
        </pc:picChg>
      </pc:sldChg>
      <pc:sldChg chg="addSp delSp modSp new mod">
        <pc:chgData name="Jacob K Cryder" userId="cecf95a9-8601-4403-850c-18d056546942" providerId="ADAL" clId="{DBABB2C5-F08D-410B-BECD-ED268440C67E}" dt="2021-04-13T00:07:07.994" v="713" actId="20577"/>
        <pc:sldMkLst>
          <pc:docMk/>
          <pc:sldMk cId="404028907" sldId="261"/>
        </pc:sldMkLst>
        <pc:spChg chg="mod">
          <ac:chgData name="Jacob K Cryder" userId="cecf95a9-8601-4403-850c-18d056546942" providerId="ADAL" clId="{DBABB2C5-F08D-410B-BECD-ED268440C67E}" dt="2021-04-12T18:13:27.852" v="159" actId="20577"/>
          <ac:spMkLst>
            <pc:docMk/>
            <pc:sldMk cId="404028907" sldId="261"/>
            <ac:spMk id="2" creationId="{67FBCB09-0B4B-4605-96DB-AF4AFC1F0147}"/>
          </ac:spMkLst>
        </pc:spChg>
        <pc:spChg chg="del">
          <ac:chgData name="Jacob K Cryder" userId="cecf95a9-8601-4403-850c-18d056546942" providerId="ADAL" clId="{DBABB2C5-F08D-410B-BECD-ED268440C67E}" dt="2021-04-12T21:48:58.528" v="386"/>
          <ac:spMkLst>
            <pc:docMk/>
            <pc:sldMk cId="404028907" sldId="261"/>
            <ac:spMk id="3" creationId="{E89689B9-60EA-42E3-A2F0-003B23054B71}"/>
          </ac:spMkLst>
        </pc:spChg>
        <pc:spChg chg="add del mod">
          <ac:chgData name="Jacob K Cryder" userId="cecf95a9-8601-4403-850c-18d056546942" providerId="ADAL" clId="{DBABB2C5-F08D-410B-BECD-ED268440C67E}" dt="2021-04-12T21:53:58.729" v="609" actId="478"/>
          <ac:spMkLst>
            <pc:docMk/>
            <pc:sldMk cId="404028907" sldId="261"/>
            <ac:spMk id="7" creationId="{25ED5329-5E60-472F-B75D-061B249013D6}"/>
          </ac:spMkLst>
        </pc:spChg>
        <pc:graphicFrameChg chg="add del mod modGraphic">
          <ac:chgData name="Jacob K Cryder" userId="cecf95a9-8601-4403-850c-18d056546942" providerId="ADAL" clId="{DBABB2C5-F08D-410B-BECD-ED268440C67E}" dt="2021-04-12T21:53:52.715" v="607" actId="21"/>
          <ac:graphicFrameMkLst>
            <pc:docMk/>
            <pc:sldMk cId="404028907" sldId="261"/>
            <ac:graphicFrameMk id="4" creationId="{6C4F976B-1393-47B1-A002-F5A40415962F}"/>
          </ac:graphicFrameMkLst>
        </pc:graphicFrameChg>
        <pc:graphicFrameChg chg="add del mod modGraphic">
          <ac:chgData name="Jacob K Cryder" userId="cecf95a9-8601-4403-850c-18d056546942" providerId="ADAL" clId="{DBABB2C5-F08D-410B-BECD-ED268440C67E}" dt="2021-04-13T00:04:45.491" v="669" actId="478"/>
          <ac:graphicFrameMkLst>
            <pc:docMk/>
            <pc:sldMk cId="404028907" sldId="261"/>
            <ac:graphicFrameMk id="5" creationId="{F28C6562-D6FC-49D3-BB37-4CB877F9C9BD}"/>
          </ac:graphicFrameMkLst>
        </pc:graphicFrameChg>
        <pc:graphicFrameChg chg="add del mod">
          <ac:chgData name="Jacob K Cryder" userId="cecf95a9-8601-4403-850c-18d056546942" providerId="ADAL" clId="{DBABB2C5-F08D-410B-BECD-ED268440C67E}" dt="2021-04-13T00:04:36.635" v="664" actId="478"/>
          <ac:graphicFrameMkLst>
            <pc:docMk/>
            <pc:sldMk cId="404028907" sldId="261"/>
            <ac:graphicFrameMk id="8" creationId="{AD46A3E5-C885-404C-B439-1837E758E232}"/>
          </ac:graphicFrameMkLst>
        </pc:graphicFrameChg>
        <pc:graphicFrameChg chg="add mod modGraphic">
          <ac:chgData name="Jacob K Cryder" userId="cecf95a9-8601-4403-850c-18d056546942" providerId="ADAL" clId="{DBABB2C5-F08D-410B-BECD-ED268440C67E}" dt="2021-04-13T00:07:07.994" v="713" actId="20577"/>
          <ac:graphicFrameMkLst>
            <pc:docMk/>
            <pc:sldMk cId="404028907" sldId="261"/>
            <ac:graphicFrameMk id="9" creationId="{718F6B25-A792-4C43-BAD0-ADDFDFDF26BE}"/>
          </ac:graphicFrameMkLst>
        </pc:graphicFrameChg>
      </pc:sldChg>
      <pc:sldChg chg="modSp new mod">
        <pc:chgData name="Jacob K Cryder" userId="cecf95a9-8601-4403-850c-18d056546942" providerId="ADAL" clId="{DBABB2C5-F08D-410B-BECD-ED268440C67E}" dt="2021-04-12T18:13:35.413" v="171" actId="20577"/>
        <pc:sldMkLst>
          <pc:docMk/>
          <pc:sldMk cId="1982850449" sldId="262"/>
        </pc:sldMkLst>
        <pc:spChg chg="mod">
          <ac:chgData name="Jacob K Cryder" userId="cecf95a9-8601-4403-850c-18d056546942" providerId="ADAL" clId="{DBABB2C5-F08D-410B-BECD-ED268440C67E}" dt="2021-04-12T18:13:35.413" v="171" actId="20577"/>
          <ac:spMkLst>
            <pc:docMk/>
            <pc:sldMk cId="1982850449" sldId="262"/>
            <ac:spMk id="2" creationId="{A307C629-34EA-4240-BE97-621A293A7D70}"/>
          </ac:spMkLst>
        </pc:spChg>
      </pc:sldChg>
      <pc:sldChg chg="modSp new mod">
        <pc:chgData name="Jacob K Cryder" userId="cecf95a9-8601-4403-850c-18d056546942" providerId="ADAL" clId="{DBABB2C5-F08D-410B-BECD-ED268440C67E}" dt="2021-04-12T18:13:48.261" v="187" actId="20577"/>
        <pc:sldMkLst>
          <pc:docMk/>
          <pc:sldMk cId="555980759" sldId="263"/>
        </pc:sldMkLst>
        <pc:spChg chg="mod">
          <ac:chgData name="Jacob K Cryder" userId="cecf95a9-8601-4403-850c-18d056546942" providerId="ADAL" clId="{DBABB2C5-F08D-410B-BECD-ED268440C67E}" dt="2021-04-12T18:13:48.261" v="187" actId="20577"/>
          <ac:spMkLst>
            <pc:docMk/>
            <pc:sldMk cId="555980759" sldId="263"/>
            <ac:spMk id="2" creationId="{9C276068-65CD-411A-BEB0-F6479510DE06}"/>
          </ac:spMkLst>
        </pc:spChg>
      </pc:sldChg>
      <pc:sldChg chg="addSp delSp modSp new mod setBg setClrOvrMap">
        <pc:chgData name="Jacob K Cryder" userId="cecf95a9-8601-4403-850c-18d056546942" providerId="ADAL" clId="{DBABB2C5-F08D-410B-BECD-ED268440C67E}" dt="2021-04-12T18:19:48.326" v="270" actId="1076"/>
        <pc:sldMkLst>
          <pc:docMk/>
          <pc:sldMk cId="270545904" sldId="264"/>
        </pc:sldMkLst>
        <pc:spChg chg="mod">
          <ac:chgData name="Jacob K Cryder" userId="cecf95a9-8601-4403-850c-18d056546942" providerId="ADAL" clId="{DBABB2C5-F08D-410B-BECD-ED268440C67E}" dt="2021-04-12T18:17:08.909" v="230" actId="26606"/>
          <ac:spMkLst>
            <pc:docMk/>
            <pc:sldMk cId="270545904" sldId="264"/>
            <ac:spMk id="2" creationId="{DA2B089C-0728-4C08-BFCD-F6875B4743A1}"/>
          </ac:spMkLst>
        </pc:spChg>
        <pc:spChg chg="mod ord">
          <ac:chgData name="Jacob K Cryder" userId="cecf95a9-8601-4403-850c-18d056546942" providerId="ADAL" clId="{DBABB2C5-F08D-410B-BECD-ED268440C67E}" dt="2021-04-12T18:19:16.788" v="264" actId="20577"/>
          <ac:spMkLst>
            <pc:docMk/>
            <pc:sldMk cId="270545904" sldId="264"/>
            <ac:spMk id="3" creationId="{3D0F0518-B1B5-454B-9B14-2635D239CDE1}"/>
          </ac:spMkLst>
        </pc:spChg>
        <pc:spChg chg="add del mod">
          <ac:chgData name="Jacob K Cryder" userId="cecf95a9-8601-4403-850c-18d056546942" providerId="ADAL" clId="{DBABB2C5-F08D-410B-BECD-ED268440C67E}" dt="2021-04-12T18:16:46.290" v="225"/>
          <ac:spMkLst>
            <pc:docMk/>
            <pc:sldMk cId="270545904" sldId="264"/>
            <ac:spMk id="4" creationId="{981CBC5A-01B4-4D35-A0B4-81CD389A72C3}"/>
          </ac:spMkLst>
        </pc:spChg>
        <pc:spChg chg="add del mod">
          <ac:chgData name="Jacob K Cryder" userId="cecf95a9-8601-4403-850c-18d056546942" providerId="ADAL" clId="{DBABB2C5-F08D-410B-BECD-ED268440C67E}" dt="2021-04-12T18:16:46.294" v="227"/>
          <ac:spMkLst>
            <pc:docMk/>
            <pc:sldMk cId="270545904" sldId="264"/>
            <ac:spMk id="5" creationId="{DBB1D608-907C-4C70-B485-F1A02D12C02F}"/>
          </ac:spMkLst>
        </pc:spChg>
        <pc:spChg chg="add">
          <ac:chgData name="Jacob K Cryder" userId="cecf95a9-8601-4403-850c-18d056546942" providerId="ADAL" clId="{DBABB2C5-F08D-410B-BECD-ED268440C67E}" dt="2021-04-12T18:17:08.909" v="230" actId="26606"/>
          <ac:spMkLst>
            <pc:docMk/>
            <pc:sldMk cId="270545904" sldId="264"/>
            <ac:spMk id="71" creationId="{B4AAD3FD-83A5-4B89-9F8F-01B8870865BE}"/>
          </ac:spMkLst>
        </pc:spChg>
        <pc:spChg chg="add">
          <ac:chgData name="Jacob K Cryder" userId="cecf95a9-8601-4403-850c-18d056546942" providerId="ADAL" clId="{DBABB2C5-F08D-410B-BECD-ED268440C67E}" dt="2021-04-12T18:17:08.909" v="230" actId="26606"/>
          <ac:spMkLst>
            <pc:docMk/>
            <pc:sldMk cId="270545904" sldId="264"/>
            <ac:spMk id="73" creationId="{61752F1D-FC0F-4103-9584-630E643CCDA6}"/>
          </ac:spMkLst>
        </pc:spChg>
        <pc:spChg chg="add">
          <ac:chgData name="Jacob K Cryder" userId="cecf95a9-8601-4403-850c-18d056546942" providerId="ADAL" clId="{DBABB2C5-F08D-410B-BECD-ED268440C67E}" dt="2021-04-12T18:17:08.909" v="230" actId="26606"/>
          <ac:spMkLst>
            <pc:docMk/>
            <pc:sldMk cId="270545904" sldId="264"/>
            <ac:spMk id="75" creationId="{70151CB7-E7DE-4917-B831-01DF9CE01306}"/>
          </ac:spMkLst>
        </pc:spChg>
        <pc:spChg chg="add">
          <ac:chgData name="Jacob K Cryder" userId="cecf95a9-8601-4403-850c-18d056546942" providerId="ADAL" clId="{DBABB2C5-F08D-410B-BECD-ED268440C67E}" dt="2021-04-12T18:17:08.909" v="230" actId="26606"/>
          <ac:spMkLst>
            <pc:docMk/>
            <pc:sldMk cId="270545904" sldId="264"/>
            <ac:spMk id="77" creationId="{A92A1116-1C84-41DF-B803-1F7B0883EC82}"/>
          </ac:spMkLst>
        </pc:spChg>
        <pc:picChg chg="add mod">
          <ac:chgData name="Jacob K Cryder" userId="cecf95a9-8601-4403-850c-18d056546942" providerId="ADAL" clId="{DBABB2C5-F08D-410B-BECD-ED268440C67E}" dt="2021-04-12T18:19:48.326" v="270" actId="1076"/>
          <ac:picMkLst>
            <pc:docMk/>
            <pc:sldMk cId="270545904" sldId="264"/>
            <ac:picMk id="1026" creationId="{16AF1525-7629-4112-B1E7-015DD894DF3A}"/>
          </ac:picMkLst>
        </pc:picChg>
        <pc:picChg chg="add mod">
          <ac:chgData name="Jacob K Cryder" userId="cecf95a9-8601-4403-850c-18d056546942" providerId="ADAL" clId="{DBABB2C5-F08D-410B-BECD-ED268440C67E}" dt="2021-04-12T18:19:43.968" v="269" actId="1076"/>
          <ac:picMkLst>
            <pc:docMk/>
            <pc:sldMk cId="270545904" sldId="264"/>
            <ac:picMk id="1028" creationId="{FED13414-1DCF-4272-93C2-F68B0E31C1D8}"/>
          </ac:picMkLst>
        </pc:picChg>
      </pc:sldChg>
      <pc:sldChg chg="addSp delSp modSp new mod">
        <pc:chgData name="Jacob K Cryder" userId="cecf95a9-8601-4403-850c-18d056546942" providerId="ADAL" clId="{DBABB2C5-F08D-410B-BECD-ED268440C67E}" dt="2021-04-12T18:21:18.876" v="277" actId="1076"/>
        <pc:sldMkLst>
          <pc:docMk/>
          <pc:sldMk cId="671434337" sldId="265"/>
        </pc:sldMkLst>
        <pc:spChg chg="mod">
          <ac:chgData name="Jacob K Cryder" userId="cecf95a9-8601-4403-850c-18d056546942" providerId="ADAL" clId="{DBABB2C5-F08D-410B-BECD-ED268440C67E}" dt="2021-04-12T18:20:52.376" v="275"/>
          <ac:spMkLst>
            <pc:docMk/>
            <pc:sldMk cId="671434337" sldId="265"/>
            <ac:spMk id="2" creationId="{6041B471-507D-4F32-8274-57971B002BB8}"/>
          </ac:spMkLst>
        </pc:spChg>
        <pc:spChg chg="del">
          <ac:chgData name="Jacob K Cryder" userId="cecf95a9-8601-4403-850c-18d056546942" providerId="ADAL" clId="{DBABB2C5-F08D-410B-BECD-ED268440C67E}" dt="2021-04-12T18:21:11.753" v="276"/>
          <ac:spMkLst>
            <pc:docMk/>
            <pc:sldMk cId="671434337" sldId="265"/>
            <ac:spMk id="3" creationId="{358CF5FF-D684-4728-A69D-CCE7E398D2AD}"/>
          </ac:spMkLst>
        </pc:spChg>
        <pc:picChg chg="add mod">
          <ac:chgData name="Jacob K Cryder" userId="cecf95a9-8601-4403-850c-18d056546942" providerId="ADAL" clId="{DBABB2C5-F08D-410B-BECD-ED268440C67E}" dt="2021-04-12T18:21:18.876" v="277" actId="1076"/>
          <ac:picMkLst>
            <pc:docMk/>
            <pc:sldMk cId="671434337" sldId="265"/>
            <ac:picMk id="3074" creationId="{46DB1FF3-69C9-406E-8DA0-2B0936110E8E}"/>
          </ac:picMkLst>
        </pc:picChg>
      </pc:sldChg>
      <pc:sldChg chg="addSp delSp modSp new mod">
        <pc:chgData name="Jacob K Cryder" userId="cecf95a9-8601-4403-850c-18d056546942" providerId="ADAL" clId="{DBABB2C5-F08D-410B-BECD-ED268440C67E}" dt="2021-04-12T18:32:54.312" v="335" actId="313"/>
        <pc:sldMkLst>
          <pc:docMk/>
          <pc:sldMk cId="493658060" sldId="266"/>
        </pc:sldMkLst>
        <pc:spChg chg="mod">
          <ac:chgData name="Jacob K Cryder" userId="cecf95a9-8601-4403-850c-18d056546942" providerId="ADAL" clId="{DBABB2C5-F08D-410B-BECD-ED268440C67E}" dt="2021-04-12T18:32:54.312" v="335" actId="313"/>
          <ac:spMkLst>
            <pc:docMk/>
            <pc:sldMk cId="493658060" sldId="266"/>
            <ac:spMk id="2" creationId="{9F3C994B-D33D-47A0-97C6-C2EFE1EEF5B5}"/>
          </ac:spMkLst>
        </pc:spChg>
        <pc:spChg chg="del">
          <ac:chgData name="Jacob K Cryder" userId="cecf95a9-8601-4403-850c-18d056546942" providerId="ADAL" clId="{DBABB2C5-F08D-410B-BECD-ED268440C67E}" dt="2021-04-12T18:27:17.089" v="288" actId="22"/>
          <ac:spMkLst>
            <pc:docMk/>
            <pc:sldMk cId="493658060" sldId="266"/>
            <ac:spMk id="3" creationId="{60E99171-1073-4F80-ABE4-6CEC2AED2D51}"/>
          </ac:spMkLst>
        </pc:spChg>
        <pc:picChg chg="add mod ord">
          <ac:chgData name="Jacob K Cryder" userId="cecf95a9-8601-4403-850c-18d056546942" providerId="ADAL" clId="{DBABB2C5-F08D-410B-BECD-ED268440C67E}" dt="2021-04-12T18:32:23.081" v="306" actId="14100"/>
          <ac:picMkLst>
            <pc:docMk/>
            <pc:sldMk cId="493658060" sldId="266"/>
            <ac:picMk id="5" creationId="{154C3FF2-A740-476F-A97D-2C5FF97234D9}"/>
          </ac:picMkLst>
        </pc:picChg>
        <pc:picChg chg="add mod">
          <ac:chgData name="Jacob K Cryder" userId="cecf95a9-8601-4403-850c-18d056546942" providerId="ADAL" clId="{DBABB2C5-F08D-410B-BECD-ED268440C67E}" dt="2021-04-12T18:32:26.074" v="307" actId="1076"/>
          <ac:picMkLst>
            <pc:docMk/>
            <pc:sldMk cId="493658060" sldId="266"/>
            <ac:picMk id="7" creationId="{11620697-0911-4683-BB23-4445D52D8A11}"/>
          </ac:picMkLst>
        </pc:picChg>
        <pc:picChg chg="add mod">
          <ac:chgData name="Jacob K Cryder" userId="cecf95a9-8601-4403-850c-18d056546942" providerId="ADAL" clId="{DBABB2C5-F08D-410B-BECD-ED268440C67E}" dt="2021-04-12T18:32:29.520" v="308" actId="1076"/>
          <ac:picMkLst>
            <pc:docMk/>
            <pc:sldMk cId="493658060" sldId="266"/>
            <ac:picMk id="9" creationId="{2FDAB12E-9BAA-4669-A19A-71543A5B59FD}"/>
          </ac:picMkLst>
        </pc:picChg>
      </pc:sldChg>
      <pc:sldMasterChg chg="del delSldLayout">
        <pc:chgData name="Jacob K Cryder" userId="cecf95a9-8601-4403-850c-18d056546942" providerId="ADAL" clId="{DBABB2C5-F08D-410B-BECD-ED268440C67E}" dt="2021-04-12T18:08:35.305" v="1" actId="26606"/>
        <pc:sldMasterMkLst>
          <pc:docMk/>
          <pc:sldMasterMk cId="4152443959" sldId="2147483672"/>
        </pc:sldMasterMkLst>
        <pc:sldLayoutChg chg="del">
          <pc:chgData name="Jacob K Cryder" userId="cecf95a9-8601-4403-850c-18d056546942" providerId="ADAL" clId="{DBABB2C5-F08D-410B-BECD-ED268440C67E}" dt="2021-04-12T18:08:35.305" v="1" actId="26606"/>
          <pc:sldLayoutMkLst>
            <pc:docMk/>
            <pc:sldMasterMk cId="4152443959" sldId="2147483672"/>
            <pc:sldLayoutMk cId="766420744" sldId="2147483673"/>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2340452532" sldId="2147483674"/>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3224214424" sldId="2147483675"/>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284262912" sldId="2147483676"/>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1585359073" sldId="2147483677"/>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415070666" sldId="2147483678"/>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2542951466" sldId="2147483679"/>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596100478" sldId="2147483680"/>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1109220252" sldId="2147483681"/>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2128365534" sldId="2147483682"/>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594155035" sldId="2147483683"/>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4241599853" sldId="2147483684"/>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1776041795" sldId="2147483685"/>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1368042046" sldId="2147483686"/>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3962098727" sldId="2147483687"/>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4064971372" sldId="2147483688"/>
          </pc:sldLayoutMkLst>
        </pc:sldLayoutChg>
        <pc:sldLayoutChg chg="del">
          <pc:chgData name="Jacob K Cryder" userId="cecf95a9-8601-4403-850c-18d056546942" providerId="ADAL" clId="{DBABB2C5-F08D-410B-BECD-ED268440C67E}" dt="2021-04-12T18:08:35.305" v="1" actId="26606"/>
          <pc:sldLayoutMkLst>
            <pc:docMk/>
            <pc:sldMasterMk cId="4152443959" sldId="2147483672"/>
            <pc:sldLayoutMk cId="2749267006" sldId="2147483689"/>
          </pc:sldLayoutMkLst>
        </pc:sldLayoutChg>
      </pc:sldMasterChg>
      <pc:sldMasterChg chg="add addSldLayout">
        <pc:chgData name="Jacob K Cryder" userId="cecf95a9-8601-4403-850c-18d056546942" providerId="ADAL" clId="{DBABB2C5-F08D-410B-BECD-ED268440C67E}" dt="2021-04-12T18:08:35.305" v="1" actId="26606"/>
        <pc:sldMasterMkLst>
          <pc:docMk/>
          <pc:sldMasterMk cId="2878264948" sldId="2147483723"/>
        </pc:sldMasterMkLst>
        <pc:sldLayoutChg chg="add">
          <pc:chgData name="Jacob K Cryder" userId="cecf95a9-8601-4403-850c-18d056546942" providerId="ADAL" clId="{DBABB2C5-F08D-410B-BECD-ED268440C67E}" dt="2021-04-12T18:08:35.305" v="1" actId="26606"/>
          <pc:sldLayoutMkLst>
            <pc:docMk/>
            <pc:sldMasterMk cId="2878264948" sldId="2147483723"/>
            <pc:sldLayoutMk cId="621686748" sldId="2147483712"/>
          </pc:sldLayoutMkLst>
        </pc:sldLayoutChg>
        <pc:sldLayoutChg chg="add">
          <pc:chgData name="Jacob K Cryder" userId="cecf95a9-8601-4403-850c-18d056546942" providerId="ADAL" clId="{DBABB2C5-F08D-410B-BECD-ED268440C67E}" dt="2021-04-12T18:08:35.305" v="1" actId="26606"/>
          <pc:sldLayoutMkLst>
            <pc:docMk/>
            <pc:sldMasterMk cId="2878264948" sldId="2147483723"/>
            <pc:sldLayoutMk cId="566563725" sldId="2147483713"/>
          </pc:sldLayoutMkLst>
        </pc:sldLayoutChg>
        <pc:sldLayoutChg chg="add">
          <pc:chgData name="Jacob K Cryder" userId="cecf95a9-8601-4403-850c-18d056546942" providerId="ADAL" clId="{DBABB2C5-F08D-410B-BECD-ED268440C67E}" dt="2021-04-12T18:08:35.305" v="1" actId="26606"/>
          <pc:sldLayoutMkLst>
            <pc:docMk/>
            <pc:sldMasterMk cId="2878264948" sldId="2147483723"/>
            <pc:sldLayoutMk cId="1313331439" sldId="2147483714"/>
          </pc:sldLayoutMkLst>
        </pc:sldLayoutChg>
        <pc:sldLayoutChg chg="add">
          <pc:chgData name="Jacob K Cryder" userId="cecf95a9-8601-4403-850c-18d056546942" providerId="ADAL" clId="{DBABB2C5-F08D-410B-BECD-ED268440C67E}" dt="2021-04-12T18:08:35.305" v="1" actId="26606"/>
          <pc:sldLayoutMkLst>
            <pc:docMk/>
            <pc:sldMasterMk cId="2878264948" sldId="2147483723"/>
            <pc:sldLayoutMk cId="2040733885" sldId="2147483715"/>
          </pc:sldLayoutMkLst>
        </pc:sldLayoutChg>
        <pc:sldLayoutChg chg="add">
          <pc:chgData name="Jacob K Cryder" userId="cecf95a9-8601-4403-850c-18d056546942" providerId="ADAL" clId="{DBABB2C5-F08D-410B-BECD-ED268440C67E}" dt="2021-04-12T18:08:35.305" v="1" actId="26606"/>
          <pc:sldLayoutMkLst>
            <pc:docMk/>
            <pc:sldMasterMk cId="2878264948" sldId="2147483723"/>
            <pc:sldLayoutMk cId="2170116158" sldId="2147483716"/>
          </pc:sldLayoutMkLst>
        </pc:sldLayoutChg>
        <pc:sldLayoutChg chg="add">
          <pc:chgData name="Jacob K Cryder" userId="cecf95a9-8601-4403-850c-18d056546942" providerId="ADAL" clId="{DBABB2C5-F08D-410B-BECD-ED268440C67E}" dt="2021-04-12T18:08:35.305" v="1" actId="26606"/>
          <pc:sldLayoutMkLst>
            <pc:docMk/>
            <pc:sldMasterMk cId="2878264948" sldId="2147483723"/>
            <pc:sldLayoutMk cId="2881400690" sldId="2147483717"/>
          </pc:sldLayoutMkLst>
        </pc:sldLayoutChg>
        <pc:sldLayoutChg chg="add">
          <pc:chgData name="Jacob K Cryder" userId="cecf95a9-8601-4403-850c-18d056546942" providerId="ADAL" clId="{DBABB2C5-F08D-410B-BECD-ED268440C67E}" dt="2021-04-12T18:08:35.305" v="1" actId="26606"/>
          <pc:sldLayoutMkLst>
            <pc:docMk/>
            <pc:sldMasterMk cId="2878264948" sldId="2147483723"/>
            <pc:sldLayoutMk cId="3368746447" sldId="2147483718"/>
          </pc:sldLayoutMkLst>
        </pc:sldLayoutChg>
        <pc:sldLayoutChg chg="add">
          <pc:chgData name="Jacob K Cryder" userId="cecf95a9-8601-4403-850c-18d056546942" providerId="ADAL" clId="{DBABB2C5-F08D-410B-BECD-ED268440C67E}" dt="2021-04-12T18:08:35.305" v="1" actId="26606"/>
          <pc:sldLayoutMkLst>
            <pc:docMk/>
            <pc:sldMasterMk cId="2878264948" sldId="2147483723"/>
            <pc:sldLayoutMk cId="2439919380" sldId="2147483719"/>
          </pc:sldLayoutMkLst>
        </pc:sldLayoutChg>
        <pc:sldLayoutChg chg="add">
          <pc:chgData name="Jacob K Cryder" userId="cecf95a9-8601-4403-850c-18d056546942" providerId="ADAL" clId="{DBABB2C5-F08D-410B-BECD-ED268440C67E}" dt="2021-04-12T18:08:35.305" v="1" actId="26606"/>
          <pc:sldLayoutMkLst>
            <pc:docMk/>
            <pc:sldMasterMk cId="2878264948" sldId="2147483723"/>
            <pc:sldLayoutMk cId="1703521479" sldId="2147483720"/>
          </pc:sldLayoutMkLst>
        </pc:sldLayoutChg>
        <pc:sldLayoutChg chg="add">
          <pc:chgData name="Jacob K Cryder" userId="cecf95a9-8601-4403-850c-18d056546942" providerId="ADAL" clId="{DBABB2C5-F08D-410B-BECD-ED268440C67E}" dt="2021-04-12T18:08:35.305" v="1" actId="26606"/>
          <pc:sldLayoutMkLst>
            <pc:docMk/>
            <pc:sldMasterMk cId="2878264948" sldId="2147483723"/>
            <pc:sldLayoutMk cId="309257051" sldId="2147483721"/>
          </pc:sldLayoutMkLst>
        </pc:sldLayoutChg>
        <pc:sldLayoutChg chg="add">
          <pc:chgData name="Jacob K Cryder" userId="cecf95a9-8601-4403-850c-18d056546942" providerId="ADAL" clId="{DBABB2C5-F08D-410B-BECD-ED268440C67E}" dt="2021-04-12T18:08:35.305" v="1" actId="26606"/>
          <pc:sldLayoutMkLst>
            <pc:docMk/>
            <pc:sldMasterMk cId="2878264948" sldId="2147483723"/>
            <pc:sldLayoutMk cId="1048851131" sldId="2147483722"/>
          </pc:sldLayoutMkLst>
        </pc:sldLayoutChg>
      </pc:sldMasterChg>
    </pc:docChg>
  </pc:docChgLst>
  <pc:docChgLst>
    <pc:chgData name="Dylan H Klemp" userId="581cb559-b149-4b7d-b5ae-15b2b313a4a0" providerId="ADAL" clId="{FD5F6819-AC45-6C44-B016-51788D4880EB}"/>
    <pc:docChg chg="undo custSel modSld">
      <pc:chgData name="Dylan H Klemp" userId="581cb559-b149-4b7d-b5ae-15b2b313a4a0" providerId="ADAL" clId="{FD5F6819-AC45-6C44-B016-51788D4880EB}" dt="2021-04-13T05:14:20.077" v="247"/>
      <pc:docMkLst>
        <pc:docMk/>
      </pc:docMkLst>
      <pc:sldChg chg="modSp mod">
        <pc:chgData name="Dylan H Klemp" userId="581cb559-b149-4b7d-b5ae-15b2b313a4a0" providerId="ADAL" clId="{FD5F6819-AC45-6C44-B016-51788D4880EB}" dt="2021-04-13T05:00:03.607" v="245" actId="14861"/>
        <pc:sldMkLst>
          <pc:docMk/>
          <pc:sldMk cId="109857222" sldId="256"/>
        </pc:sldMkLst>
        <pc:picChg chg="mod">
          <ac:chgData name="Dylan H Klemp" userId="581cb559-b149-4b7d-b5ae-15b2b313a4a0" providerId="ADAL" clId="{FD5F6819-AC45-6C44-B016-51788D4880EB}" dt="2021-04-13T04:59:25.701" v="131" actId="14861"/>
          <ac:picMkLst>
            <pc:docMk/>
            <pc:sldMk cId="109857222" sldId="256"/>
            <ac:picMk id="4" creationId="{0440867D-F48B-41D3-94AE-B544359FBC54}"/>
          </ac:picMkLst>
        </pc:picChg>
        <pc:picChg chg="mod">
          <ac:chgData name="Dylan H Klemp" userId="581cb559-b149-4b7d-b5ae-15b2b313a4a0" providerId="ADAL" clId="{FD5F6819-AC45-6C44-B016-51788D4880EB}" dt="2021-04-13T05:00:03.607" v="245" actId="14861"/>
          <ac:picMkLst>
            <pc:docMk/>
            <pc:sldMk cId="109857222" sldId="256"/>
            <ac:picMk id="10" creationId="{796D1DF8-860F-4279-B2FF-D99D53BA4B85}"/>
          </ac:picMkLst>
        </pc:picChg>
      </pc:sldChg>
      <pc:sldChg chg="addSp modSp modTransition">
        <pc:chgData name="Dylan H Klemp" userId="581cb559-b149-4b7d-b5ae-15b2b313a4a0" providerId="ADAL" clId="{FD5F6819-AC45-6C44-B016-51788D4880EB}" dt="2021-04-13T05:06:07.036" v="246"/>
        <pc:sldMkLst>
          <pc:docMk/>
          <pc:sldMk cId="404028907" sldId="261"/>
        </pc:sldMkLst>
        <pc:picChg chg="add mod">
          <ac:chgData name="Dylan H Klemp" userId="581cb559-b149-4b7d-b5ae-15b2b313a4a0" providerId="ADAL" clId="{FD5F6819-AC45-6C44-B016-51788D4880EB}" dt="2021-04-13T05:06:07.036" v="246"/>
          <ac:picMkLst>
            <pc:docMk/>
            <pc:sldMk cId="404028907" sldId="261"/>
            <ac:picMk id="4" creationId="{3D0E6A6C-D962-0E4B-8111-33665B483DD7}"/>
          </ac:picMkLst>
        </pc:picChg>
      </pc:sldChg>
      <pc:sldChg chg="addSp modSp modTransition">
        <pc:chgData name="Dylan H Klemp" userId="581cb559-b149-4b7d-b5ae-15b2b313a4a0" providerId="ADAL" clId="{FD5F6819-AC45-6C44-B016-51788D4880EB}" dt="2021-04-13T05:14:20.077" v="247"/>
        <pc:sldMkLst>
          <pc:docMk/>
          <pc:sldMk cId="1982850449" sldId="262"/>
        </pc:sldMkLst>
        <pc:picChg chg="add mod">
          <ac:chgData name="Dylan H Klemp" userId="581cb559-b149-4b7d-b5ae-15b2b313a4a0" providerId="ADAL" clId="{FD5F6819-AC45-6C44-B016-51788D4880EB}" dt="2021-04-13T05:14:20.077" v="247"/>
          <ac:picMkLst>
            <pc:docMk/>
            <pc:sldMk cId="1982850449" sldId="262"/>
            <ac:picMk id="13" creationId="{E0E2A46B-2BBE-034E-AD34-AEBFF8EF0F3F}"/>
          </ac:picMkLst>
        </pc:picChg>
      </pc:sldChg>
    </pc:docChg>
  </pc:docChgLst>
  <pc:docChgLst>
    <pc:chgData name="Austin David Coyne" userId="S::adc366@nau.edu::4458b60a-7774-4954-b837-d48e126bc6f4" providerId="AD" clId="Web-{132E68F6-5612-464B-AA1B-A10A951326C2}"/>
    <pc:docChg chg="modSld sldOrd">
      <pc:chgData name="Austin David Coyne" userId="S::adc366@nau.edu::4458b60a-7774-4954-b837-d48e126bc6f4" providerId="AD" clId="Web-{132E68F6-5612-464B-AA1B-A10A951326C2}" dt="2021-04-13T04:38:21.813" v="190" actId="1076"/>
      <pc:docMkLst>
        <pc:docMk/>
      </pc:docMkLst>
      <pc:sldChg chg="addSp delSp modSp">
        <pc:chgData name="Austin David Coyne" userId="S::adc366@nau.edu::4458b60a-7774-4954-b837-d48e126bc6f4" providerId="AD" clId="Web-{132E68F6-5612-464B-AA1B-A10A951326C2}" dt="2021-04-13T04:38:21.813" v="190" actId="1076"/>
        <pc:sldMkLst>
          <pc:docMk/>
          <pc:sldMk cId="3996309285" sldId="259"/>
        </pc:sldMkLst>
        <pc:spChg chg="mod">
          <ac:chgData name="Austin David Coyne" userId="S::adc366@nau.edu::4458b60a-7774-4954-b837-d48e126bc6f4" providerId="AD" clId="Web-{132E68F6-5612-464B-AA1B-A10A951326C2}" dt="2021-04-13T04:38:16.016" v="189" actId="1076"/>
          <ac:spMkLst>
            <pc:docMk/>
            <pc:sldMk cId="3996309285" sldId="259"/>
            <ac:spMk id="2" creationId="{1237B4CB-D1AA-4D1F-82E1-63F0C880AD42}"/>
          </ac:spMkLst>
        </pc:spChg>
        <pc:spChg chg="mod">
          <ac:chgData name="Austin David Coyne" userId="S::adc366@nau.edu::4458b60a-7774-4954-b837-d48e126bc6f4" providerId="AD" clId="Web-{132E68F6-5612-464B-AA1B-A10A951326C2}" dt="2021-04-13T04:08:03.206" v="0" actId="20577"/>
          <ac:spMkLst>
            <pc:docMk/>
            <pc:sldMk cId="3996309285" sldId="259"/>
            <ac:spMk id="3" creationId="{E71AA9E7-8B5A-4272-8FD1-22947CAB4679}"/>
          </ac:spMkLst>
        </pc:spChg>
        <pc:spChg chg="add mod">
          <ac:chgData name="Austin David Coyne" userId="S::adc366@nau.edu::4458b60a-7774-4954-b837-d48e126bc6f4" providerId="AD" clId="Web-{132E68F6-5612-464B-AA1B-A10A951326C2}" dt="2021-04-13T04:38:21.813" v="190" actId="1076"/>
          <ac:spMkLst>
            <pc:docMk/>
            <pc:sldMk cId="3996309285" sldId="259"/>
            <ac:spMk id="5" creationId="{3BBB2B90-6BE2-423F-8F63-1D808A90CE9E}"/>
          </ac:spMkLst>
        </pc:spChg>
        <pc:picChg chg="del">
          <ac:chgData name="Austin David Coyne" userId="S::adc366@nau.edu::4458b60a-7774-4954-b837-d48e126bc6f4" providerId="AD" clId="Web-{132E68F6-5612-464B-AA1B-A10A951326C2}" dt="2021-04-13T04:08:43.615" v="4"/>
          <ac:picMkLst>
            <pc:docMk/>
            <pc:sldMk cId="3996309285" sldId="259"/>
            <ac:picMk id="8194" creationId="{B09495AD-E417-47E4-8899-A52082EF694A}"/>
          </ac:picMkLst>
        </pc:picChg>
      </pc:sldChg>
      <pc:sldChg chg="addSp modSp mod setBg">
        <pc:chgData name="Austin David Coyne" userId="S::adc366@nau.edu::4458b60a-7774-4954-b837-d48e126bc6f4" providerId="AD" clId="Web-{132E68F6-5612-464B-AA1B-A10A951326C2}" dt="2021-04-13T04:37:35.920" v="188"/>
        <pc:sldMkLst>
          <pc:docMk/>
          <pc:sldMk cId="1688293589" sldId="260"/>
        </pc:sldMkLst>
        <pc:spChg chg="mod">
          <ac:chgData name="Austin David Coyne" userId="S::adc366@nau.edu::4458b60a-7774-4954-b837-d48e126bc6f4" providerId="AD" clId="Web-{132E68F6-5612-464B-AA1B-A10A951326C2}" dt="2021-04-13T04:37:35.920" v="188"/>
          <ac:spMkLst>
            <pc:docMk/>
            <pc:sldMk cId="1688293589" sldId="260"/>
            <ac:spMk id="2" creationId="{FC53C484-9F6A-4AA6-8B4B-D2ED9655CDED}"/>
          </ac:spMkLst>
        </pc:spChg>
        <pc:spChg chg="mod">
          <ac:chgData name="Austin David Coyne" userId="S::adc366@nau.edu::4458b60a-7774-4954-b837-d48e126bc6f4" providerId="AD" clId="Web-{132E68F6-5612-464B-AA1B-A10A951326C2}" dt="2021-04-13T04:37:35.920" v="188"/>
          <ac:spMkLst>
            <pc:docMk/>
            <pc:sldMk cId="1688293589" sldId="260"/>
            <ac:spMk id="3" creationId="{FD11E85F-0968-4DDE-A3A6-A9A039E41F94}"/>
          </ac:spMkLst>
        </pc:spChg>
        <pc:spChg chg="mod">
          <ac:chgData name="Austin David Coyne" userId="S::adc366@nau.edu::4458b60a-7774-4954-b837-d48e126bc6f4" providerId="AD" clId="Web-{132E68F6-5612-464B-AA1B-A10A951326C2}" dt="2021-04-13T04:37:35.920" v="188"/>
          <ac:spMkLst>
            <pc:docMk/>
            <pc:sldMk cId="1688293589" sldId="260"/>
            <ac:spMk id="6" creationId="{16E529E7-7CD3-4EEF-8401-960181A83ACB}"/>
          </ac:spMkLst>
        </pc:spChg>
        <pc:spChg chg="add">
          <ac:chgData name="Austin David Coyne" userId="S::adc366@nau.edu::4458b60a-7774-4954-b837-d48e126bc6f4" providerId="AD" clId="Web-{132E68F6-5612-464B-AA1B-A10A951326C2}" dt="2021-04-13T04:37:35.920" v="188"/>
          <ac:spMkLst>
            <pc:docMk/>
            <pc:sldMk cId="1688293589" sldId="260"/>
            <ac:spMk id="11" creationId="{C8A3C342-1D03-412F-8DD3-BF519E8E0AE9}"/>
          </ac:spMkLst>
        </pc:spChg>
        <pc:spChg chg="add">
          <ac:chgData name="Austin David Coyne" userId="S::adc366@nau.edu::4458b60a-7774-4954-b837-d48e126bc6f4" providerId="AD" clId="Web-{132E68F6-5612-464B-AA1B-A10A951326C2}" dt="2021-04-13T04:37:35.920" v="188"/>
          <ac:spMkLst>
            <pc:docMk/>
            <pc:sldMk cId="1688293589" sldId="260"/>
            <ac:spMk id="13" creationId="{81CC9B02-E087-4350-AEBD-2C3CF001AF01}"/>
          </ac:spMkLst>
        </pc:spChg>
        <pc:spChg chg="add">
          <ac:chgData name="Austin David Coyne" userId="S::adc366@nau.edu::4458b60a-7774-4954-b837-d48e126bc6f4" providerId="AD" clId="Web-{132E68F6-5612-464B-AA1B-A10A951326C2}" dt="2021-04-13T04:37:35.920" v="188"/>
          <ac:spMkLst>
            <pc:docMk/>
            <pc:sldMk cId="1688293589" sldId="260"/>
            <ac:spMk id="15" creationId="{D6F18ACE-6E82-4ADC-8A2F-A1771B309B16}"/>
          </ac:spMkLst>
        </pc:spChg>
        <pc:picChg chg="add mod ord">
          <ac:chgData name="Austin David Coyne" userId="S::adc366@nau.edu::4458b60a-7774-4954-b837-d48e126bc6f4" providerId="AD" clId="Web-{132E68F6-5612-464B-AA1B-A10A951326C2}" dt="2021-04-13T04:37:35.920" v="188"/>
          <ac:picMkLst>
            <pc:docMk/>
            <pc:sldMk cId="1688293589" sldId="260"/>
            <ac:picMk id="4" creationId="{DDAF14B0-30C5-4093-AFA4-B17A566B15E2}"/>
          </ac:picMkLst>
        </pc:picChg>
      </pc:sldChg>
      <pc:sldChg chg="ord">
        <pc:chgData name="Austin David Coyne" userId="S::adc366@nau.edu::4458b60a-7774-4954-b837-d48e126bc6f4" providerId="AD" clId="Web-{132E68F6-5612-464B-AA1B-A10A951326C2}" dt="2021-04-13T04:14:16.884" v="37"/>
        <pc:sldMkLst>
          <pc:docMk/>
          <pc:sldMk cId="493658060" sldId="266"/>
        </pc:sldMkLst>
      </pc:sldChg>
      <pc:sldChg chg="ord">
        <pc:chgData name="Austin David Coyne" userId="S::adc366@nau.edu::4458b60a-7774-4954-b837-d48e126bc6f4" providerId="AD" clId="Web-{132E68F6-5612-464B-AA1B-A10A951326C2}" dt="2021-04-13T04:14:19.291" v="38"/>
        <pc:sldMkLst>
          <pc:docMk/>
          <pc:sldMk cId="2290973920" sldId="267"/>
        </pc:sldMkLst>
      </pc:sldChg>
    </pc:docChg>
  </pc:docChgLst>
  <pc:docChgLst>
    <pc:chgData name="Dylan H Klemp" userId="S::dhk37@nau.edu::581cb559-b149-4b7d-b5ae-15b2b313a4a0" providerId="AD" clId="Web-{01850F1E-66F0-1224-19DE-4270A188829C}"/>
    <pc:docChg chg="modSld">
      <pc:chgData name="Dylan H Klemp" userId="S::dhk37@nau.edu::581cb559-b149-4b7d-b5ae-15b2b313a4a0" providerId="AD" clId="Web-{01850F1E-66F0-1224-19DE-4270A188829C}" dt="2021-04-13T05:19:40.717" v="6" actId="20577"/>
      <pc:docMkLst>
        <pc:docMk/>
      </pc:docMkLst>
      <pc:sldChg chg="delSp">
        <pc:chgData name="Dylan H Klemp" userId="S::dhk37@nau.edu::581cb559-b149-4b7d-b5ae-15b2b313a4a0" providerId="AD" clId="Web-{01850F1E-66F0-1224-19DE-4270A188829C}" dt="2021-04-13T05:19:26.981" v="5"/>
        <pc:sldMkLst>
          <pc:docMk/>
          <pc:sldMk cId="109857222" sldId="256"/>
        </pc:sldMkLst>
        <pc:spChg chg="del">
          <ac:chgData name="Dylan H Klemp" userId="S::dhk37@nau.edu::581cb559-b149-4b7d-b5ae-15b2b313a4a0" providerId="AD" clId="Web-{01850F1E-66F0-1224-19DE-4270A188829C}" dt="2021-04-13T05:19:26.981" v="5"/>
          <ac:spMkLst>
            <pc:docMk/>
            <pc:sldMk cId="109857222" sldId="256"/>
            <ac:spMk id="5" creationId="{59BE9C70-F297-403D-9BFD-19EF945E5FF2}"/>
          </ac:spMkLst>
        </pc:spChg>
      </pc:sldChg>
      <pc:sldChg chg="modSp">
        <pc:chgData name="Dylan H Klemp" userId="S::dhk37@nau.edu::581cb559-b149-4b7d-b5ae-15b2b313a4a0" providerId="AD" clId="Web-{01850F1E-66F0-1224-19DE-4270A188829C}" dt="2021-04-13T05:19:21.715" v="4" actId="20577"/>
        <pc:sldMkLst>
          <pc:docMk/>
          <pc:sldMk cId="466893108" sldId="257"/>
        </pc:sldMkLst>
        <pc:spChg chg="mod">
          <ac:chgData name="Dylan H Klemp" userId="S::dhk37@nau.edu::581cb559-b149-4b7d-b5ae-15b2b313a4a0" providerId="AD" clId="Web-{01850F1E-66F0-1224-19DE-4270A188829C}" dt="2021-04-13T05:19:21.715" v="4" actId="20577"/>
          <ac:spMkLst>
            <pc:docMk/>
            <pc:sldMk cId="466893108" sldId="257"/>
            <ac:spMk id="4" creationId="{1FA5B965-1C2C-4FBB-A8D0-BAC3A287D147}"/>
          </ac:spMkLst>
        </pc:spChg>
      </pc:sldChg>
      <pc:sldChg chg="modSp">
        <pc:chgData name="Dylan H Klemp" userId="S::dhk37@nau.edu::581cb559-b149-4b7d-b5ae-15b2b313a4a0" providerId="AD" clId="Web-{01850F1E-66F0-1224-19DE-4270A188829C}" dt="2021-04-13T05:18:12.305" v="0" actId="20577"/>
        <pc:sldMkLst>
          <pc:docMk/>
          <pc:sldMk cId="2053413466" sldId="258"/>
        </pc:sldMkLst>
        <pc:spChg chg="mod">
          <ac:chgData name="Dylan H Klemp" userId="S::dhk37@nau.edu::581cb559-b149-4b7d-b5ae-15b2b313a4a0" providerId="AD" clId="Web-{01850F1E-66F0-1224-19DE-4270A188829C}" dt="2021-04-13T05:18:12.305" v="0" actId="20577"/>
          <ac:spMkLst>
            <pc:docMk/>
            <pc:sldMk cId="2053413466" sldId="258"/>
            <ac:spMk id="3" creationId="{0FCBDF1F-DAF4-46E0-B6C5-5C849ED8CA37}"/>
          </ac:spMkLst>
        </pc:spChg>
      </pc:sldChg>
      <pc:sldChg chg="modSp">
        <pc:chgData name="Dylan H Klemp" userId="S::dhk37@nau.edu::581cb559-b149-4b7d-b5ae-15b2b313a4a0" providerId="AD" clId="Web-{01850F1E-66F0-1224-19DE-4270A188829C}" dt="2021-04-13T05:19:20.434" v="3" actId="20577"/>
        <pc:sldMkLst>
          <pc:docMk/>
          <pc:sldMk cId="270545904" sldId="264"/>
        </pc:sldMkLst>
        <pc:spChg chg="mod">
          <ac:chgData name="Dylan H Klemp" userId="S::dhk37@nau.edu::581cb559-b149-4b7d-b5ae-15b2b313a4a0" providerId="AD" clId="Web-{01850F1E-66F0-1224-19DE-4270A188829C}" dt="2021-04-13T05:19:20.434" v="3" actId="20577"/>
          <ac:spMkLst>
            <pc:docMk/>
            <pc:sldMk cId="270545904" sldId="264"/>
            <ac:spMk id="4" creationId="{CE0708E0-87A3-48E5-ACA3-DA453DEA35BE}"/>
          </ac:spMkLst>
        </pc:spChg>
      </pc:sldChg>
      <pc:sldChg chg="modSp">
        <pc:chgData name="Dylan H Klemp" userId="S::dhk37@nau.edu::581cb559-b149-4b7d-b5ae-15b2b313a4a0" providerId="AD" clId="Web-{01850F1E-66F0-1224-19DE-4270A188829C}" dt="2021-04-13T05:19:08.715" v="1" actId="20577"/>
        <pc:sldMkLst>
          <pc:docMk/>
          <pc:sldMk cId="671434337" sldId="265"/>
        </pc:sldMkLst>
        <pc:spChg chg="mod">
          <ac:chgData name="Dylan H Klemp" userId="S::dhk37@nau.edu::581cb559-b149-4b7d-b5ae-15b2b313a4a0" providerId="AD" clId="Web-{01850F1E-66F0-1224-19DE-4270A188829C}" dt="2021-04-13T05:19:08.715" v="1" actId="20577"/>
          <ac:spMkLst>
            <pc:docMk/>
            <pc:sldMk cId="671434337" sldId="265"/>
            <ac:spMk id="3" creationId="{B514F562-27AE-45EF-A4B4-CB25AB90D414}"/>
          </ac:spMkLst>
        </pc:spChg>
      </pc:sldChg>
      <pc:sldChg chg="modSp">
        <pc:chgData name="Dylan H Klemp" userId="S::dhk37@nau.edu::581cb559-b149-4b7d-b5ae-15b2b313a4a0" providerId="AD" clId="Web-{01850F1E-66F0-1224-19DE-4270A188829C}" dt="2021-04-13T05:19:40.717" v="6" actId="20577"/>
        <pc:sldMkLst>
          <pc:docMk/>
          <pc:sldMk cId="493658060" sldId="266"/>
        </pc:sldMkLst>
        <pc:spChg chg="mod">
          <ac:chgData name="Dylan H Klemp" userId="S::dhk37@nau.edu::581cb559-b149-4b7d-b5ae-15b2b313a4a0" providerId="AD" clId="Web-{01850F1E-66F0-1224-19DE-4270A188829C}" dt="2021-04-13T05:19:40.717" v="6" actId="20577"/>
          <ac:spMkLst>
            <pc:docMk/>
            <pc:sldMk cId="493658060" sldId="266"/>
            <ac:spMk id="3" creationId="{CCDAE8F1-1379-48DB-B161-97EB72C39E81}"/>
          </ac:spMkLst>
        </pc:spChg>
      </pc:sldChg>
      <pc:sldChg chg="modSp">
        <pc:chgData name="Dylan H Klemp" userId="S::dhk37@nau.edu::581cb559-b149-4b7d-b5ae-15b2b313a4a0" providerId="AD" clId="Web-{01850F1E-66F0-1224-19DE-4270A188829C}" dt="2021-04-13T05:19:14.027" v="2" actId="20577"/>
        <pc:sldMkLst>
          <pc:docMk/>
          <pc:sldMk cId="3815917721" sldId="268"/>
        </pc:sldMkLst>
        <pc:spChg chg="mod">
          <ac:chgData name="Dylan H Klemp" userId="S::dhk37@nau.edu::581cb559-b149-4b7d-b5ae-15b2b313a4a0" providerId="AD" clId="Web-{01850F1E-66F0-1224-19DE-4270A188829C}" dt="2021-04-13T05:19:14.027" v="2" actId="20577"/>
          <ac:spMkLst>
            <pc:docMk/>
            <pc:sldMk cId="3815917721" sldId="268"/>
            <ac:spMk id="9" creationId="{DBC2A627-C6E1-4403-92A8-D5436BF999ED}"/>
          </ac:spMkLst>
        </pc:spChg>
      </pc:sldChg>
    </pc:docChg>
  </pc:docChgLst>
  <pc:docChgLst>
    <pc:chgData name="Erik M Abraham" userId="S::ema273@nau.edu::1251fb66-4b83-4110-af44-26c17f09f245" providerId="AD" clId="Web-{4E32C80B-CD87-4912-B2CE-AD84F24F078D}"/>
    <pc:docChg chg="modSld">
      <pc:chgData name="Erik M Abraham" userId="S::ema273@nau.edu::1251fb66-4b83-4110-af44-26c17f09f245" providerId="AD" clId="Web-{4E32C80B-CD87-4912-B2CE-AD84F24F078D}" dt="2021-04-12T19:22:21.648" v="0" actId="1076"/>
      <pc:docMkLst>
        <pc:docMk/>
      </pc:docMkLst>
      <pc:sldChg chg="modSp">
        <pc:chgData name="Erik M Abraham" userId="S::ema273@nau.edu::1251fb66-4b83-4110-af44-26c17f09f245" providerId="AD" clId="Web-{4E32C80B-CD87-4912-B2CE-AD84F24F078D}" dt="2021-04-12T19:22:21.648" v="0" actId="1076"/>
        <pc:sldMkLst>
          <pc:docMk/>
          <pc:sldMk cId="671434337" sldId="265"/>
        </pc:sldMkLst>
        <pc:picChg chg="mod">
          <ac:chgData name="Erik M Abraham" userId="S::ema273@nau.edu::1251fb66-4b83-4110-af44-26c17f09f245" providerId="AD" clId="Web-{4E32C80B-CD87-4912-B2CE-AD84F24F078D}" dt="2021-04-12T19:22:21.648" v="0" actId="1076"/>
          <ac:picMkLst>
            <pc:docMk/>
            <pc:sldMk cId="671434337" sldId="265"/>
            <ac:picMk id="3074" creationId="{46DB1FF3-69C9-406E-8DA0-2B0936110E8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0C0817-A112-4847-8014-A94B7D2A4EA3}" type="datetime1">
              <a:rPr lang="en-US" smtClean="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8731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4/13/2021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1111316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6081131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3886971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0399815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FA2B21-3FCD-4721-B95C-427943F61125}" type="datetime1">
              <a:rPr lang="en-US" smtClean="0"/>
              <a:t>4/13/2021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233953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FA2B21-3FCD-4721-B95C-427943F61125}" type="datetime1">
              <a:rPr lang="en-US" smtClean="0"/>
              <a:t>4/13/2021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1023716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7931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46998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7332B432-ACDA-4023-A761-2BAB76577B62}" type="datetime1">
              <a:rPr lang="en-US" smtClean="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24550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4/13/2021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99556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4/13/2021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0415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4/13/2021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2408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F9A96C99-B8F8-4528-BD05-0E16E943DC09}" type="datetime1">
              <a:rPr lang="en-US" smtClean="0"/>
              <a:t>4/13/2021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78206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3636942-C211-4B28-8DBD-C953E00AF71B}" type="datetime1">
              <a:rPr lang="en-US" smtClean="0"/>
              <a:t>4/13/2021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1764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8D12A6-918A-48BD-8CB9-CA713993B0EA}" type="datetime1">
              <a:rPr lang="en-US" smtClean="0"/>
              <a:t>4/13/2021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46536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4/13/2021</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58273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6FA2B21-3FCD-4721-B95C-427943F61125}" type="datetime1">
              <a:rPr lang="en-US" smtClean="0"/>
              <a:t>4/13/2021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968414987"/>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10.m4a"/><Relationship Id="rId7" Type="http://schemas.openxmlformats.org/officeDocument/2006/relationships/image" Target="../media/image2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6.jpeg"/><Relationship Id="rId5" Type="http://schemas.openxmlformats.org/officeDocument/2006/relationships/slideLayout" Target="../slideLayouts/slideLayout6.xml"/><Relationship Id="rId4" Type="http://schemas.openxmlformats.org/officeDocument/2006/relationships/audio" Target="../media/media10.m4a"/><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11" Type="http://schemas.openxmlformats.org/officeDocument/2006/relationships/image" Target="../media/image31.png"/><Relationship Id="rId5" Type="http://schemas.openxmlformats.org/officeDocument/2006/relationships/image" Target="../media/image2.png"/><Relationship Id="rId10" Type="http://schemas.openxmlformats.org/officeDocument/2006/relationships/image" Target="../media/image30.jpeg"/><Relationship Id="rId4" Type="http://schemas.openxmlformats.org/officeDocument/2006/relationships/image" Target="../media/image1.jpe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5" Type="http://schemas.openxmlformats.org/officeDocument/2006/relationships/image" Target="../media/image32.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1.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nB6CYD7slH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6.xml"/><Relationship Id="rId7" Type="http://schemas.openxmlformats.org/officeDocument/2006/relationships/image" Target="../media/image2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8.pn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ibre optics illustration">
            <a:extLst>
              <a:ext uri="{FF2B5EF4-FFF2-40B4-BE49-F238E27FC236}">
                <a16:creationId xmlns:a16="http://schemas.microsoft.com/office/drawing/2014/main" id="{0440867D-F48B-41D3-94AE-B544359FBC54}"/>
              </a:ext>
            </a:extLst>
          </p:cNvPr>
          <p:cNvPicPr>
            <a:picLocks noChangeAspect="1"/>
          </p:cNvPicPr>
          <p:nvPr/>
        </p:nvPicPr>
        <p:blipFill rotWithShape="1">
          <a:blip r:embed="rId4">
            <a:alphaModFix amt="45000"/>
          </a:blip>
          <a:srcRect b="6250"/>
          <a:stretch/>
        </p:blipFill>
        <p:spPr>
          <a:xfrm>
            <a:off x="20" y="-789"/>
            <a:ext cx="12191980" cy="6857990"/>
          </a:xfrm>
          <a:prstGeom prst="rect">
            <a:avLst/>
          </a:prstGeom>
        </p:spPr>
      </p:pic>
      <p:sp>
        <p:nvSpPr>
          <p:cNvPr id="2" name="Title 1"/>
          <p:cNvSpPr>
            <a:spLocks noGrp="1"/>
          </p:cNvSpPr>
          <p:nvPr>
            <p:ph type="ctrTitle"/>
          </p:nvPr>
        </p:nvSpPr>
        <p:spPr>
          <a:xfrm>
            <a:off x="851270" y="2770809"/>
            <a:ext cx="11185863" cy="2461504"/>
          </a:xfrm>
        </p:spPr>
        <p:txBody>
          <a:bodyPr>
            <a:normAutofit/>
          </a:bodyPr>
          <a:lstStyle/>
          <a:p>
            <a:r>
              <a:rPr lang="en-US" b="0" i="0" u="none" strike="noStrike">
                <a:solidFill>
                  <a:srgbClr val="DADADA"/>
                </a:solidFill>
                <a:effectLst/>
                <a:latin typeface="Calisto MT" panose="02040603050505030304" pitchFamily="18" charset="0"/>
              </a:rPr>
              <a:t>Mountain Bike Suspension </a:t>
            </a:r>
            <a:r>
              <a:rPr lang="en-US" b="0" i="0">
                <a:solidFill>
                  <a:srgbClr val="000000"/>
                </a:solidFill>
                <a:effectLst/>
                <a:latin typeface="Calisto MT" panose="02040603050505030304" pitchFamily="18" charset="0"/>
              </a:rPr>
              <a:t>​</a:t>
            </a:r>
            <a:endParaRPr lang="en-US"/>
          </a:p>
        </p:txBody>
      </p:sp>
      <p:sp>
        <p:nvSpPr>
          <p:cNvPr id="3" name="Subtitle 2"/>
          <p:cNvSpPr>
            <a:spLocks noGrp="1"/>
          </p:cNvSpPr>
          <p:nvPr>
            <p:ph type="subTitle" idx="1"/>
          </p:nvPr>
        </p:nvSpPr>
        <p:spPr>
          <a:xfrm>
            <a:off x="1964201" y="5171540"/>
            <a:ext cx="8655200" cy="1076499"/>
          </a:xfrm>
        </p:spPr>
        <p:txBody>
          <a:bodyPr>
            <a:normAutofit/>
          </a:bodyPr>
          <a:lstStyle/>
          <a:p>
            <a:r>
              <a:rPr lang="en-US" b="0" i="0" u="none" strike="noStrike">
                <a:solidFill>
                  <a:srgbClr val="FFFFFF"/>
                </a:solidFill>
                <a:effectLst/>
                <a:latin typeface="Calisto MT" panose="02040603050505030304" pitchFamily="18" charset="0"/>
              </a:rPr>
              <a:t>Team 20FB14: Austin Coyne, Dylan </a:t>
            </a:r>
            <a:r>
              <a:rPr lang="en-US" b="0" i="0" u="none" strike="noStrike" err="1">
                <a:solidFill>
                  <a:srgbClr val="FFFFFF"/>
                </a:solidFill>
                <a:effectLst/>
                <a:latin typeface="Calisto MT" panose="02040603050505030304" pitchFamily="18" charset="0"/>
              </a:rPr>
              <a:t>Klemp</a:t>
            </a:r>
            <a:r>
              <a:rPr lang="en-US" b="0" i="0" u="none" strike="noStrike">
                <a:solidFill>
                  <a:srgbClr val="FFFFFF"/>
                </a:solidFill>
                <a:effectLst/>
                <a:latin typeface="Calisto MT" panose="02040603050505030304" pitchFamily="18" charset="0"/>
              </a:rPr>
              <a:t>, Erik Abraham, Jacob Cryder, Suliman </a:t>
            </a:r>
            <a:r>
              <a:rPr lang="en-US" b="0" i="0" u="none" strike="noStrike" err="1">
                <a:solidFill>
                  <a:srgbClr val="FFFFFF"/>
                </a:solidFill>
                <a:effectLst/>
                <a:latin typeface="Calisto MT" panose="02040603050505030304" pitchFamily="18" charset="0"/>
              </a:rPr>
              <a:t>Alsinan</a:t>
            </a:r>
            <a:r>
              <a:rPr lang="en-US" b="0" i="0" u="none" strike="noStrike">
                <a:solidFill>
                  <a:srgbClr val="FFFFFF"/>
                </a:solidFill>
                <a:effectLst/>
                <a:latin typeface="Calisto MT" panose="02040603050505030304" pitchFamily="18" charset="0"/>
              </a:rPr>
              <a:t>, Tyson Spencer</a:t>
            </a:r>
            <a:r>
              <a:rPr lang="en-US" b="0" i="0">
                <a:solidFill>
                  <a:srgbClr val="000000"/>
                </a:solidFill>
                <a:effectLst/>
                <a:latin typeface="Calisto MT" panose="02040603050505030304" pitchFamily="18" charset="0"/>
              </a:rPr>
              <a:t>​</a:t>
            </a:r>
            <a:endParaRPr lang="en-US">
              <a:solidFill>
                <a:schemeClr val="tx1"/>
              </a:solidFill>
            </a:endParaRPr>
          </a:p>
        </p:txBody>
      </p:sp>
      <p:pic>
        <p:nvPicPr>
          <p:cNvPr id="10" name="Picture 2" descr="Print logos | School of Forestry">
            <a:extLst>
              <a:ext uri="{FF2B5EF4-FFF2-40B4-BE49-F238E27FC236}">
                <a16:creationId xmlns:a16="http://schemas.microsoft.com/office/drawing/2014/main" id="{796D1DF8-860F-4279-B2FF-D99D53BA4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3640" y="308035"/>
            <a:ext cx="2204720" cy="3693526"/>
          </a:xfrm>
          <a:prstGeom prst="rect">
            <a:avLst/>
          </a:prstGeom>
          <a:noFill/>
          <a:effectLst>
            <a:glow rad="12700">
              <a:schemeClr val="tx1">
                <a:alpha val="21000"/>
              </a:schemeClr>
            </a:glow>
            <a:outerShdw blurRad="50800" dist="50800" dir="5400000" sx="1000" sy="1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12A98821-A506-4CC6-BA32-6E04BE9ACC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0883" y="6253174"/>
            <a:ext cx="487363" cy="487363"/>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19BDD-3988-4A53-8342-15AE64764D0A}"/>
              </a:ext>
            </a:extLst>
          </p:cNvPr>
          <p:cNvSpPr>
            <a:spLocks noGrp="1"/>
          </p:cNvSpPr>
          <p:nvPr>
            <p:ph type="title"/>
          </p:nvPr>
        </p:nvSpPr>
        <p:spPr>
          <a:xfrm>
            <a:off x="646111" y="452717"/>
            <a:ext cx="6001217" cy="1558115"/>
          </a:xfrm>
        </p:spPr>
        <p:txBody>
          <a:bodyPr/>
          <a:lstStyle/>
          <a:p>
            <a:r>
              <a:rPr lang="en-US"/>
              <a:t>Calibration/Validation of Math Model</a:t>
            </a:r>
          </a:p>
        </p:txBody>
      </p:sp>
      <p:pic>
        <p:nvPicPr>
          <p:cNvPr id="4" name="Picture 3" descr="Chart, map&#10;&#10;Description automatically generated">
            <a:extLst>
              <a:ext uri="{FF2B5EF4-FFF2-40B4-BE49-F238E27FC236}">
                <a16:creationId xmlns:a16="http://schemas.microsoft.com/office/drawing/2014/main" id="{1FDE6E53-4681-43B7-8B67-52EB71D9F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112" y="2399623"/>
            <a:ext cx="6301537" cy="3356465"/>
          </a:xfrm>
          <a:prstGeom prst="rect">
            <a:avLst/>
          </a:prstGeom>
        </p:spPr>
      </p:pic>
      <p:pic>
        <p:nvPicPr>
          <p:cNvPr id="5" name="Picture 4">
            <a:extLst>
              <a:ext uri="{FF2B5EF4-FFF2-40B4-BE49-F238E27FC236}">
                <a16:creationId xmlns:a16="http://schemas.microsoft.com/office/drawing/2014/main" id="{7AE174E3-E668-48BD-8F97-BD2733999CA5}"/>
              </a:ext>
            </a:extLst>
          </p:cNvPr>
          <p:cNvPicPr>
            <a:picLocks noChangeAspect="1"/>
          </p:cNvPicPr>
          <p:nvPr/>
        </p:nvPicPr>
        <p:blipFill>
          <a:blip r:embed="rId7"/>
          <a:stretch>
            <a:fillRect/>
          </a:stretch>
        </p:blipFill>
        <p:spPr>
          <a:xfrm>
            <a:off x="7224518" y="2390561"/>
            <a:ext cx="4249403" cy="3365527"/>
          </a:xfrm>
          <a:prstGeom prst="rect">
            <a:avLst/>
          </a:prstGeom>
        </p:spPr>
      </p:pic>
      <p:sp>
        <p:nvSpPr>
          <p:cNvPr id="6" name="TextBox 5">
            <a:extLst>
              <a:ext uri="{FF2B5EF4-FFF2-40B4-BE49-F238E27FC236}">
                <a16:creationId xmlns:a16="http://schemas.microsoft.com/office/drawing/2014/main" id="{5870A4B2-ED6B-4530-9462-EFDA47C0E07C}"/>
              </a:ext>
            </a:extLst>
          </p:cNvPr>
          <p:cNvSpPr txBox="1"/>
          <p:nvPr/>
        </p:nvSpPr>
        <p:spPr>
          <a:xfrm>
            <a:off x="11219329" y="6378388"/>
            <a:ext cx="787395" cy="369332"/>
          </a:xfrm>
          <a:prstGeom prst="rect">
            <a:avLst/>
          </a:prstGeom>
          <a:noFill/>
        </p:spPr>
        <p:txBody>
          <a:bodyPr wrap="none" rtlCol="0">
            <a:spAutoFit/>
          </a:bodyPr>
          <a:lstStyle/>
          <a:p>
            <a:r>
              <a:rPr lang="en-US"/>
              <a:t>Tyson</a:t>
            </a:r>
          </a:p>
        </p:txBody>
      </p:sp>
      <p:pic>
        <p:nvPicPr>
          <p:cNvPr id="7" name="V_20210324_164811_ES0">
            <a:hlinkClick r:id="" action="ppaction://media"/>
            <a:extLst>
              <a:ext uri="{FF2B5EF4-FFF2-40B4-BE49-F238E27FC236}">
                <a16:creationId xmlns:a16="http://schemas.microsoft.com/office/drawing/2014/main" id="{4DD9B8AE-30B1-493C-B328-D9D0A301F8A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727516" y="205219"/>
            <a:ext cx="3480915" cy="1958014"/>
          </a:xfrm>
          <a:prstGeom prst="rect">
            <a:avLst/>
          </a:prstGeom>
        </p:spPr>
      </p:pic>
      <p:sp>
        <p:nvSpPr>
          <p:cNvPr id="8" name="TextBox 7">
            <a:extLst>
              <a:ext uri="{FF2B5EF4-FFF2-40B4-BE49-F238E27FC236}">
                <a16:creationId xmlns:a16="http://schemas.microsoft.com/office/drawing/2014/main" id="{2B4C5B00-559B-4478-B86A-EBFA97830FA4}"/>
              </a:ext>
            </a:extLst>
          </p:cNvPr>
          <p:cNvSpPr txBox="1"/>
          <p:nvPr/>
        </p:nvSpPr>
        <p:spPr>
          <a:xfrm>
            <a:off x="11219329" y="5756088"/>
            <a:ext cx="311304" cy="215444"/>
          </a:xfrm>
          <a:prstGeom prst="rect">
            <a:avLst/>
          </a:prstGeom>
          <a:noFill/>
        </p:spPr>
        <p:txBody>
          <a:bodyPr wrap="none" rtlCol="0">
            <a:spAutoFit/>
          </a:bodyPr>
          <a:lstStyle/>
          <a:p>
            <a:r>
              <a:rPr lang="en-US" sz="800"/>
              <a:t>[1]</a:t>
            </a:r>
          </a:p>
        </p:txBody>
      </p:sp>
      <p:pic>
        <p:nvPicPr>
          <p:cNvPr id="11" name="Audio 10">
            <a:hlinkClick r:id="" action="ppaction://media"/>
            <a:extLst>
              <a:ext uri="{FF2B5EF4-FFF2-40B4-BE49-F238E27FC236}">
                <a16:creationId xmlns:a16="http://schemas.microsoft.com/office/drawing/2014/main" id="{74882698-3792-4D6A-B900-415069943E0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290973920"/>
      </p:ext>
    </p:extLst>
  </p:cSld>
  <p:clrMapOvr>
    <a:masterClrMapping/>
  </p:clrMapOvr>
  <mc:AlternateContent xmlns:mc="http://schemas.openxmlformats.org/markup-compatibility/2006">
    <mc:Choice xmlns:p14="http://schemas.microsoft.com/office/powerpoint/2010/main" Requires="p14">
      <p:transition spd="slow" p14:dur="2000" advTm="63001"/>
    </mc:Choice>
    <mc:Fallback>
      <p:transition spd="slow" advTm="6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509">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200" name="Picture 138">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8201" name="Picture 140">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8202" name="Oval 142">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8203" name="Picture 144">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47" name="Picture 146">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9" name="Rectangle 148">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1" name="Rectangle 150">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37B4CB-D1AA-4D1F-82E1-63F0C880AD42}"/>
              </a:ext>
            </a:extLst>
          </p:cNvPr>
          <p:cNvSpPr>
            <a:spLocks noGrp="1"/>
          </p:cNvSpPr>
          <p:nvPr>
            <p:ph type="title"/>
          </p:nvPr>
        </p:nvSpPr>
        <p:spPr>
          <a:xfrm>
            <a:off x="837133" y="484189"/>
            <a:ext cx="5645835" cy="1270000"/>
          </a:xfrm>
        </p:spPr>
        <p:txBody>
          <a:bodyPr vert="horz" lIns="91440" tIns="45720" rIns="91440" bIns="45720" rtlCol="0" anchor="b">
            <a:normAutofit fontScale="90000"/>
          </a:bodyPr>
          <a:lstStyle/>
          <a:p>
            <a:r>
              <a:rPr lang="en-US" sz="4400">
                <a:solidFill>
                  <a:srgbClr val="EBEBEB"/>
                </a:solidFill>
              </a:rPr>
              <a:t>Design Solution (SolidWorks) </a:t>
            </a:r>
          </a:p>
        </p:txBody>
      </p:sp>
      <p:sp>
        <p:nvSpPr>
          <p:cNvPr id="153"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55" name="Rectangle 154">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E71AA9E7-8B5A-4272-8FD1-22947CAB4679}"/>
              </a:ext>
            </a:extLst>
          </p:cNvPr>
          <p:cNvSpPr txBox="1"/>
          <p:nvPr/>
        </p:nvSpPr>
        <p:spPr>
          <a:xfrm>
            <a:off x="11277247" y="6488668"/>
            <a:ext cx="13214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Austin</a:t>
            </a:r>
          </a:p>
        </p:txBody>
      </p:sp>
      <p:sp>
        <p:nvSpPr>
          <p:cNvPr id="5" name="Content Placeholder 4">
            <a:extLst>
              <a:ext uri="{FF2B5EF4-FFF2-40B4-BE49-F238E27FC236}">
                <a16:creationId xmlns:a16="http://schemas.microsoft.com/office/drawing/2014/main" id="{3BBB2B90-6BE2-423F-8F63-1D808A90CE9E}"/>
              </a:ext>
            </a:extLst>
          </p:cNvPr>
          <p:cNvSpPr>
            <a:spLocks noGrp="1"/>
          </p:cNvSpPr>
          <p:nvPr>
            <p:ph idx="1"/>
          </p:nvPr>
        </p:nvSpPr>
        <p:spPr>
          <a:xfrm>
            <a:off x="837133" y="2080266"/>
            <a:ext cx="3897244" cy="4195481"/>
          </a:xfrm>
        </p:spPr>
        <p:txBody>
          <a:bodyPr vert="horz" lIns="91440" tIns="45720" rIns="91440" bIns="45720" rtlCol="0" anchor="t">
            <a:normAutofit/>
          </a:bodyPr>
          <a:lstStyle/>
          <a:p>
            <a:r>
              <a:rPr lang="en-US"/>
              <a:t>Needed a simple device to switch suspension settings</a:t>
            </a:r>
          </a:p>
          <a:p>
            <a:pPr>
              <a:buClr>
                <a:srgbClr val="8AD0D6"/>
              </a:buClr>
            </a:pPr>
            <a:r>
              <a:rPr lang="en-US"/>
              <a:t>Went through the design process </a:t>
            </a:r>
          </a:p>
          <a:p>
            <a:pPr>
              <a:buClr>
                <a:srgbClr val="8AD0D6"/>
              </a:buClr>
            </a:pPr>
            <a:r>
              <a:rPr lang="en-US"/>
              <a:t>Decided on mechanical device and designed the device in SolidWorks</a:t>
            </a:r>
          </a:p>
          <a:p>
            <a:pPr>
              <a:buClr>
                <a:srgbClr val="8AD0D6"/>
              </a:buClr>
            </a:pPr>
            <a:r>
              <a:rPr lang="en-US"/>
              <a:t>Design relies on a switcher mechanism, a cable, and springs</a:t>
            </a:r>
          </a:p>
          <a:p>
            <a:pPr>
              <a:buClr>
                <a:srgbClr val="8AD0D6"/>
              </a:buClr>
            </a:pPr>
            <a:endParaRPr lang="en-US"/>
          </a:p>
          <a:p>
            <a:pPr>
              <a:buClr>
                <a:srgbClr val="8AD0D6"/>
              </a:buClr>
            </a:pPr>
            <a:endParaRPr lang="en-US"/>
          </a:p>
          <a:p>
            <a:pPr>
              <a:buClr>
                <a:srgbClr val="8AD0D6"/>
              </a:buClr>
            </a:pPr>
            <a:endParaRPr lang="en-US"/>
          </a:p>
        </p:txBody>
      </p:sp>
      <p:pic>
        <p:nvPicPr>
          <p:cNvPr id="6" name="Picture 5">
            <a:extLst>
              <a:ext uri="{FF2B5EF4-FFF2-40B4-BE49-F238E27FC236}">
                <a16:creationId xmlns:a16="http://schemas.microsoft.com/office/drawing/2014/main" id="{429CDE2B-83B2-D648-92D8-5486819C106F}"/>
              </a:ext>
            </a:extLst>
          </p:cNvPr>
          <p:cNvPicPr>
            <a:picLocks noChangeAspect="1"/>
          </p:cNvPicPr>
          <p:nvPr/>
        </p:nvPicPr>
        <p:blipFill rotWithShape="1">
          <a:blip r:embed="rId9">
            <a:extLst>
              <a:ext uri="{28A0092B-C50C-407E-A947-70E740481C1C}">
                <a14:useLocalDpi xmlns:a14="http://schemas.microsoft.com/office/drawing/2010/main" val="0"/>
              </a:ext>
            </a:extLst>
          </a:blip>
          <a:srcRect l="7332" t="14840" r="3546" b="15163"/>
          <a:stretch/>
        </p:blipFill>
        <p:spPr>
          <a:xfrm>
            <a:off x="6025922" y="3666977"/>
            <a:ext cx="3992790" cy="2863332"/>
          </a:xfrm>
          <a:prstGeom prst="rect">
            <a:avLst/>
          </a:prstGeom>
        </p:spPr>
      </p:pic>
      <p:pic>
        <p:nvPicPr>
          <p:cNvPr id="8" name="Picture 7">
            <a:extLst>
              <a:ext uri="{FF2B5EF4-FFF2-40B4-BE49-F238E27FC236}">
                <a16:creationId xmlns:a16="http://schemas.microsoft.com/office/drawing/2014/main" id="{09A1DAAB-6DCD-F047-BED2-79CA179576E9}"/>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l="4286" t="11448" r="3679" b="7933"/>
          <a:stretch/>
        </p:blipFill>
        <p:spPr>
          <a:xfrm>
            <a:off x="6025922" y="300339"/>
            <a:ext cx="3992790" cy="2863332"/>
          </a:xfrm>
          <a:prstGeom prst="rect">
            <a:avLst/>
          </a:prstGeom>
        </p:spPr>
      </p:pic>
      <p:pic>
        <p:nvPicPr>
          <p:cNvPr id="7" name="Audio 6">
            <a:hlinkClick r:id="" action="ppaction://media"/>
            <a:extLst>
              <a:ext uri="{FF2B5EF4-FFF2-40B4-BE49-F238E27FC236}">
                <a16:creationId xmlns:a16="http://schemas.microsoft.com/office/drawing/2014/main" id="{BB6D2A31-B21C-224D-B55E-2A09EA4D9E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96309285"/>
      </p:ext>
    </p:extLst>
  </p:cSld>
  <p:clrMapOvr>
    <a:masterClrMapping/>
  </p:clrMapOvr>
  <mc:AlternateContent xmlns:mc="http://schemas.openxmlformats.org/markup-compatibility/2006">
    <mc:Choice xmlns:p14="http://schemas.microsoft.com/office/powerpoint/2010/main" Requires="p14">
      <p:transition spd="slow" p14:dur="2000" advTm="65658"/>
    </mc:Choice>
    <mc:Fallback>
      <p:transition spd="slow" advTm="65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3C484-9F6A-4AA6-8B4B-D2ED9655CDED}"/>
              </a:ext>
            </a:extLst>
          </p:cNvPr>
          <p:cNvSpPr>
            <a:spLocks noGrp="1"/>
          </p:cNvSpPr>
          <p:nvPr>
            <p:ph type="title"/>
          </p:nvPr>
        </p:nvSpPr>
        <p:spPr>
          <a:xfrm>
            <a:off x="5407576" y="555126"/>
            <a:ext cx="4056825" cy="767048"/>
          </a:xfrm>
        </p:spPr>
        <p:txBody>
          <a:bodyPr>
            <a:noAutofit/>
          </a:bodyPr>
          <a:lstStyle/>
          <a:p>
            <a:r>
              <a:rPr lang="en-US" sz="4000"/>
              <a:t>Manufacturing</a:t>
            </a:r>
          </a:p>
        </p:txBody>
      </p:sp>
      <p:pic>
        <p:nvPicPr>
          <p:cNvPr id="4" name="Picture 4">
            <a:extLst>
              <a:ext uri="{FF2B5EF4-FFF2-40B4-BE49-F238E27FC236}">
                <a16:creationId xmlns:a16="http://schemas.microsoft.com/office/drawing/2014/main" id="{DDAF14B0-30C5-4093-AFA4-B17A566B15E2}"/>
              </a:ext>
            </a:extLst>
          </p:cNvPr>
          <p:cNvPicPr>
            <a:picLocks noChangeAspect="1"/>
          </p:cNvPicPr>
          <p:nvPr/>
        </p:nvPicPr>
        <p:blipFill rotWithShape="1">
          <a:blip r:embed="rId5"/>
          <a:srcRect l="7112" t="10575" r="16062" b="14600"/>
          <a:stretch/>
        </p:blipFill>
        <p:spPr>
          <a:xfrm rot="5400000">
            <a:off x="-923491" y="929011"/>
            <a:ext cx="6852478" cy="5005500"/>
          </a:xfrm>
          <a:prstGeom prst="rect">
            <a:avLst/>
          </a:prstGeom>
        </p:spPr>
      </p:pic>
      <p:sp>
        <p:nvSpPr>
          <p:cNvPr id="6" name="Content Placeholder 5">
            <a:extLst>
              <a:ext uri="{FF2B5EF4-FFF2-40B4-BE49-F238E27FC236}">
                <a16:creationId xmlns:a16="http://schemas.microsoft.com/office/drawing/2014/main" id="{16E529E7-7CD3-4EEF-8401-960181A83ACB}"/>
              </a:ext>
            </a:extLst>
          </p:cNvPr>
          <p:cNvSpPr>
            <a:spLocks noGrp="1"/>
          </p:cNvSpPr>
          <p:nvPr>
            <p:ph idx="1"/>
          </p:nvPr>
        </p:nvSpPr>
        <p:spPr>
          <a:xfrm>
            <a:off x="5407576" y="1736468"/>
            <a:ext cx="6022424" cy="1872048"/>
          </a:xfrm>
        </p:spPr>
        <p:txBody>
          <a:bodyPr vert="horz" lIns="91440" tIns="45720" rIns="91440" bIns="45720" rtlCol="0">
            <a:noAutofit/>
          </a:bodyPr>
          <a:lstStyle/>
          <a:p>
            <a:pPr>
              <a:lnSpc>
                <a:spcPct val="90000"/>
              </a:lnSpc>
            </a:pPr>
            <a:r>
              <a:rPr lang="en-US"/>
              <a:t>3D Print Basis</a:t>
            </a:r>
          </a:p>
          <a:p>
            <a:pPr lvl="1">
              <a:lnSpc>
                <a:spcPct val="90000"/>
              </a:lnSpc>
              <a:buClr>
                <a:srgbClr val="8AD0D6"/>
              </a:buClr>
            </a:pPr>
            <a:r>
              <a:rPr lang="en-US" sz="2000"/>
              <a:t>Relied on 3D printed components courtesy of the </a:t>
            </a:r>
            <a:r>
              <a:rPr lang="en-US" sz="2000" err="1"/>
              <a:t>MakerLab</a:t>
            </a:r>
            <a:r>
              <a:rPr lang="en-US" sz="2000"/>
              <a:t> at Cline Library</a:t>
            </a:r>
          </a:p>
          <a:p>
            <a:pPr lvl="1">
              <a:lnSpc>
                <a:spcPct val="90000"/>
              </a:lnSpc>
              <a:buClr>
                <a:srgbClr val="8AD0D6"/>
              </a:buClr>
            </a:pPr>
            <a:r>
              <a:rPr lang="en-US" sz="2000"/>
              <a:t>Made it easy to test and adjust parts quickly </a:t>
            </a:r>
          </a:p>
          <a:p>
            <a:pPr marL="914400" lvl="2" indent="0">
              <a:lnSpc>
                <a:spcPct val="90000"/>
              </a:lnSpc>
              <a:buClr>
                <a:srgbClr val="8AD0D6"/>
              </a:buClr>
              <a:buNone/>
            </a:pPr>
            <a:endParaRPr lang="en-US" sz="1800"/>
          </a:p>
          <a:p>
            <a:pPr marL="457200" lvl="1" indent="0">
              <a:lnSpc>
                <a:spcPct val="90000"/>
              </a:lnSpc>
              <a:buClr>
                <a:srgbClr val="8AD0D6"/>
              </a:buClr>
              <a:buNone/>
            </a:pPr>
            <a:endParaRPr lang="en-US" sz="2000"/>
          </a:p>
        </p:txBody>
      </p:sp>
      <p:sp>
        <p:nvSpPr>
          <p:cNvPr id="3" name="TextBox 2">
            <a:extLst>
              <a:ext uri="{FF2B5EF4-FFF2-40B4-BE49-F238E27FC236}">
                <a16:creationId xmlns:a16="http://schemas.microsoft.com/office/drawing/2014/main" id="{FD11E85F-0968-4DDE-A3A6-A9A039E41F94}"/>
              </a:ext>
            </a:extLst>
          </p:cNvPr>
          <p:cNvSpPr txBox="1"/>
          <p:nvPr/>
        </p:nvSpPr>
        <p:spPr>
          <a:xfrm>
            <a:off x="11288272" y="6488668"/>
            <a:ext cx="13214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Austin </a:t>
            </a:r>
          </a:p>
        </p:txBody>
      </p:sp>
      <p:sp>
        <p:nvSpPr>
          <p:cNvPr id="9" name="Content Placeholder 5">
            <a:extLst>
              <a:ext uri="{FF2B5EF4-FFF2-40B4-BE49-F238E27FC236}">
                <a16:creationId xmlns:a16="http://schemas.microsoft.com/office/drawing/2014/main" id="{24E9526E-4004-0E40-81C7-035965D9664C}"/>
              </a:ext>
            </a:extLst>
          </p:cNvPr>
          <p:cNvSpPr txBox="1">
            <a:spLocks/>
          </p:cNvSpPr>
          <p:nvPr/>
        </p:nvSpPr>
        <p:spPr>
          <a:xfrm>
            <a:off x="5407576" y="4022810"/>
            <a:ext cx="5701148" cy="187204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a:lnSpc>
                <a:spcPct val="90000"/>
              </a:lnSpc>
            </a:pPr>
            <a:r>
              <a:rPr lang="en-US"/>
              <a:t>Other Sourced Parts</a:t>
            </a:r>
          </a:p>
          <a:p>
            <a:pPr lvl="1">
              <a:lnSpc>
                <a:spcPct val="90000"/>
              </a:lnSpc>
            </a:pPr>
            <a:r>
              <a:rPr lang="en-US" sz="2000"/>
              <a:t>Used shifter cable and housing from bike shifters</a:t>
            </a:r>
          </a:p>
          <a:p>
            <a:pPr lvl="1">
              <a:lnSpc>
                <a:spcPct val="90000"/>
              </a:lnSpc>
            </a:pPr>
            <a:r>
              <a:rPr lang="en-US" sz="2000"/>
              <a:t>Purchased screws, zip ties, and all other hardware</a:t>
            </a:r>
          </a:p>
        </p:txBody>
      </p:sp>
      <p:pic>
        <p:nvPicPr>
          <p:cNvPr id="7" name="Audio 6">
            <a:hlinkClick r:id="" action="ppaction://media"/>
            <a:extLst>
              <a:ext uri="{FF2B5EF4-FFF2-40B4-BE49-F238E27FC236}">
                <a16:creationId xmlns:a16="http://schemas.microsoft.com/office/drawing/2014/main" id="{8C6F6540-9A43-8241-9034-CAE1AB182D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88293589"/>
      </p:ext>
    </p:extLst>
  </p:cSld>
  <p:clrMapOvr>
    <a:masterClrMapping/>
  </p:clrMapOvr>
  <mc:AlternateContent xmlns:mc="http://schemas.openxmlformats.org/markup-compatibility/2006">
    <mc:Choice xmlns:p14="http://schemas.microsoft.com/office/powerpoint/2010/main" Requires="p14">
      <p:transition spd="slow" p14:dur="2000" advTm="41200"/>
    </mc:Choice>
    <mc:Fallback>
      <p:transition spd="slow" advTm="4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BCB09-0B4B-4605-96DB-AF4AFC1F0147}"/>
              </a:ext>
            </a:extLst>
          </p:cNvPr>
          <p:cNvSpPr>
            <a:spLocks noGrp="1"/>
          </p:cNvSpPr>
          <p:nvPr>
            <p:ph type="title"/>
          </p:nvPr>
        </p:nvSpPr>
        <p:spPr/>
        <p:txBody>
          <a:bodyPr/>
          <a:lstStyle/>
          <a:p>
            <a:r>
              <a:rPr lang="en-US"/>
              <a:t>Budget </a:t>
            </a:r>
          </a:p>
        </p:txBody>
      </p:sp>
      <p:sp>
        <p:nvSpPr>
          <p:cNvPr id="3" name="TextBox 2">
            <a:extLst>
              <a:ext uri="{FF2B5EF4-FFF2-40B4-BE49-F238E27FC236}">
                <a16:creationId xmlns:a16="http://schemas.microsoft.com/office/drawing/2014/main" id="{6EC5A1F8-D7B8-4EA5-8724-219486F03E00}"/>
              </a:ext>
            </a:extLst>
          </p:cNvPr>
          <p:cNvSpPr txBox="1"/>
          <p:nvPr/>
        </p:nvSpPr>
        <p:spPr>
          <a:xfrm>
            <a:off x="11043426" y="6490010"/>
            <a:ext cx="13214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Dylan </a:t>
            </a:r>
          </a:p>
        </p:txBody>
      </p:sp>
      <p:pic>
        <p:nvPicPr>
          <p:cNvPr id="5" name="Picture 4" descr="Table&#10;&#10;Description automatically generated">
            <a:extLst>
              <a:ext uri="{FF2B5EF4-FFF2-40B4-BE49-F238E27FC236}">
                <a16:creationId xmlns:a16="http://schemas.microsoft.com/office/drawing/2014/main" id="{790F3D03-3C84-4359-A669-8288B7C7A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111" y="1344706"/>
            <a:ext cx="9780540" cy="4849906"/>
          </a:xfrm>
          <a:prstGeom prst="rect">
            <a:avLst/>
          </a:prstGeom>
        </p:spPr>
      </p:pic>
      <p:pic>
        <p:nvPicPr>
          <p:cNvPr id="4" name="Audio 3">
            <a:hlinkClick r:id="" action="ppaction://media"/>
            <a:extLst>
              <a:ext uri="{FF2B5EF4-FFF2-40B4-BE49-F238E27FC236}">
                <a16:creationId xmlns:a16="http://schemas.microsoft.com/office/drawing/2014/main" id="{3D0E6A6C-D962-0E4B-8111-33665B483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6" name="TextBox 5">
            <a:extLst>
              <a:ext uri="{FF2B5EF4-FFF2-40B4-BE49-F238E27FC236}">
                <a16:creationId xmlns:a16="http://schemas.microsoft.com/office/drawing/2014/main" id="{3A787315-B1FD-4850-A22E-7F49EF6AF931}"/>
              </a:ext>
            </a:extLst>
          </p:cNvPr>
          <p:cNvSpPr txBox="1"/>
          <p:nvPr/>
        </p:nvSpPr>
        <p:spPr>
          <a:xfrm>
            <a:off x="10130118" y="6230471"/>
            <a:ext cx="311304" cy="215444"/>
          </a:xfrm>
          <a:prstGeom prst="rect">
            <a:avLst/>
          </a:prstGeom>
          <a:noFill/>
        </p:spPr>
        <p:txBody>
          <a:bodyPr wrap="none" rtlCol="0">
            <a:spAutoFit/>
          </a:bodyPr>
          <a:lstStyle/>
          <a:p>
            <a:r>
              <a:rPr lang="en-US" sz="800"/>
              <a:t>[1]</a:t>
            </a:r>
          </a:p>
        </p:txBody>
      </p:sp>
    </p:spTree>
    <p:extLst>
      <p:ext uri="{BB962C8B-B14F-4D97-AF65-F5344CB8AC3E}">
        <p14:creationId xmlns:p14="http://schemas.microsoft.com/office/powerpoint/2010/main" val="404028907"/>
      </p:ext>
    </p:extLst>
  </p:cSld>
  <p:clrMapOvr>
    <a:masterClrMapping/>
  </p:clrMapOvr>
  <mc:AlternateContent xmlns:mc="http://schemas.openxmlformats.org/markup-compatibility/2006">
    <mc:Choice xmlns:p14="http://schemas.microsoft.com/office/powerpoint/2010/main" Requires="p14">
      <p:transition spd="slow" p14:dur="2000" advTm="21845"/>
    </mc:Choice>
    <mc:Fallback>
      <p:transition spd="slow" advTm="2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7C629-34EA-4240-BE97-621A293A7D70}"/>
              </a:ext>
            </a:extLst>
          </p:cNvPr>
          <p:cNvSpPr>
            <a:spLocks noGrp="1"/>
          </p:cNvSpPr>
          <p:nvPr>
            <p:ph type="title"/>
          </p:nvPr>
        </p:nvSpPr>
        <p:spPr/>
        <p:txBody>
          <a:bodyPr/>
          <a:lstStyle/>
          <a:p>
            <a:r>
              <a:rPr lang="en-US"/>
              <a:t>Future Work</a:t>
            </a:r>
          </a:p>
        </p:txBody>
      </p:sp>
      <p:sp>
        <p:nvSpPr>
          <p:cNvPr id="3" name="Content Placeholder 2">
            <a:extLst>
              <a:ext uri="{FF2B5EF4-FFF2-40B4-BE49-F238E27FC236}">
                <a16:creationId xmlns:a16="http://schemas.microsoft.com/office/drawing/2014/main" id="{8DDA9C9E-C5AA-4B0E-B320-82B5E602F7B8}"/>
              </a:ext>
            </a:extLst>
          </p:cNvPr>
          <p:cNvSpPr>
            <a:spLocks noGrp="1"/>
          </p:cNvSpPr>
          <p:nvPr>
            <p:ph idx="1"/>
          </p:nvPr>
        </p:nvSpPr>
        <p:spPr/>
        <p:txBody>
          <a:bodyPr vert="horz" lIns="91440" tIns="45720" rIns="91440" bIns="45720" rtlCol="0" anchor="t">
            <a:normAutofit/>
          </a:bodyPr>
          <a:lstStyle/>
          <a:p>
            <a:r>
              <a:rPr lang="en-US"/>
              <a:t>Minor Part Redesign</a:t>
            </a:r>
          </a:p>
          <a:p>
            <a:pPr lvl="1">
              <a:buClr>
                <a:srgbClr val="8AD0D6"/>
              </a:buClr>
            </a:pPr>
            <a:r>
              <a:rPr lang="en-US"/>
              <a:t>Shock Bracket Changes for Clearance Issues</a:t>
            </a:r>
          </a:p>
          <a:p>
            <a:pPr lvl="1">
              <a:buClr>
                <a:srgbClr val="8AD0D6"/>
              </a:buClr>
            </a:pPr>
            <a:r>
              <a:rPr lang="en-US"/>
              <a:t>Suspension Knob Changes for Better Wire Routing</a:t>
            </a:r>
          </a:p>
          <a:p>
            <a:pPr>
              <a:buClr>
                <a:srgbClr val="8AD0D6"/>
              </a:buClr>
            </a:pPr>
            <a:r>
              <a:rPr lang="en-US"/>
              <a:t>Mathematical Model Format</a:t>
            </a:r>
          </a:p>
          <a:p>
            <a:pPr lvl="1">
              <a:buClr>
                <a:srgbClr val="8AD0D6"/>
              </a:buClr>
            </a:pPr>
            <a:r>
              <a:rPr lang="en-US"/>
              <a:t>Web or IOS based User Interface for Suspension Setting Guide</a:t>
            </a:r>
          </a:p>
        </p:txBody>
      </p:sp>
      <p:pic>
        <p:nvPicPr>
          <p:cNvPr id="4" name="Picture 4" descr="A picture containing icon&#10;&#10;Description automatically generated">
            <a:extLst>
              <a:ext uri="{FF2B5EF4-FFF2-40B4-BE49-F238E27FC236}">
                <a16:creationId xmlns:a16="http://schemas.microsoft.com/office/drawing/2014/main" id="{C8DF7F75-F5BF-4353-9739-ABD75CDDAB70}"/>
              </a:ext>
            </a:extLst>
          </p:cNvPr>
          <p:cNvPicPr>
            <a:picLocks noChangeAspect="1"/>
          </p:cNvPicPr>
          <p:nvPr/>
        </p:nvPicPr>
        <p:blipFill rotWithShape="1">
          <a:blip r:embed="rId4"/>
          <a:srcRect l="17288" t="3315" r="18983" b="6630"/>
          <a:stretch/>
        </p:blipFill>
        <p:spPr>
          <a:xfrm>
            <a:off x="3599984" y="4643073"/>
            <a:ext cx="1748212" cy="1512229"/>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90D29E3B-7BA7-4118-8227-874D48AD8A3A}"/>
              </a:ext>
            </a:extLst>
          </p:cNvPr>
          <p:cNvPicPr>
            <a:picLocks noChangeAspect="1"/>
          </p:cNvPicPr>
          <p:nvPr/>
        </p:nvPicPr>
        <p:blipFill rotWithShape="1">
          <a:blip r:embed="rId5"/>
          <a:srcRect l="18644" t="3267" r="24407" b="671"/>
          <a:stretch/>
        </p:blipFill>
        <p:spPr>
          <a:xfrm>
            <a:off x="1481254" y="4643072"/>
            <a:ext cx="1785257" cy="1510935"/>
          </a:xfrm>
          <a:prstGeom prst="rect">
            <a:avLst/>
          </a:prstGeom>
        </p:spPr>
      </p:pic>
      <p:sp>
        <p:nvSpPr>
          <p:cNvPr id="6" name="TextBox 5">
            <a:extLst>
              <a:ext uri="{FF2B5EF4-FFF2-40B4-BE49-F238E27FC236}">
                <a16:creationId xmlns:a16="http://schemas.microsoft.com/office/drawing/2014/main" id="{D3EF0A26-C96B-4E06-A1E2-DC18C605757B}"/>
              </a:ext>
            </a:extLst>
          </p:cNvPr>
          <p:cNvSpPr txBox="1"/>
          <p:nvPr/>
        </p:nvSpPr>
        <p:spPr>
          <a:xfrm>
            <a:off x="1481253" y="6174059"/>
            <a:ext cx="17860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Original Knob</a:t>
            </a:r>
            <a:endParaRPr lang="en-US"/>
          </a:p>
        </p:txBody>
      </p:sp>
      <p:sp>
        <p:nvSpPr>
          <p:cNvPr id="7" name="TextBox 6">
            <a:extLst>
              <a:ext uri="{FF2B5EF4-FFF2-40B4-BE49-F238E27FC236}">
                <a16:creationId xmlns:a16="http://schemas.microsoft.com/office/drawing/2014/main" id="{96FDF4B5-939C-4CDC-B0CC-25000A5CADD6}"/>
              </a:ext>
            </a:extLst>
          </p:cNvPr>
          <p:cNvSpPr txBox="1"/>
          <p:nvPr/>
        </p:nvSpPr>
        <p:spPr>
          <a:xfrm>
            <a:off x="3581399" y="6174059"/>
            <a:ext cx="17860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Redesigned Knob</a:t>
            </a:r>
            <a:endParaRPr lang="en-US"/>
          </a:p>
        </p:txBody>
      </p:sp>
      <p:sp>
        <p:nvSpPr>
          <p:cNvPr id="8" name="TextBox 7">
            <a:extLst>
              <a:ext uri="{FF2B5EF4-FFF2-40B4-BE49-F238E27FC236}">
                <a16:creationId xmlns:a16="http://schemas.microsoft.com/office/drawing/2014/main" id="{DBC20456-B834-401A-9517-8474BD6EBAD6}"/>
              </a:ext>
            </a:extLst>
          </p:cNvPr>
          <p:cNvSpPr txBox="1"/>
          <p:nvPr/>
        </p:nvSpPr>
        <p:spPr>
          <a:xfrm>
            <a:off x="11043426" y="6490010"/>
            <a:ext cx="13214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Dylan</a:t>
            </a:r>
          </a:p>
        </p:txBody>
      </p:sp>
      <p:pic>
        <p:nvPicPr>
          <p:cNvPr id="9" name="Picture 9" descr="Diagram, engineering drawing&#10;&#10;Description automatically generated">
            <a:extLst>
              <a:ext uri="{FF2B5EF4-FFF2-40B4-BE49-F238E27FC236}">
                <a16:creationId xmlns:a16="http://schemas.microsoft.com/office/drawing/2014/main" id="{73EBD69E-9778-4616-ABFB-4D58D6F79DEE}"/>
              </a:ext>
            </a:extLst>
          </p:cNvPr>
          <p:cNvPicPr>
            <a:picLocks noChangeAspect="1"/>
          </p:cNvPicPr>
          <p:nvPr/>
        </p:nvPicPr>
        <p:blipFill>
          <a:blip r:embed="rId6"/>
          <a:stretch>
            <a:fillRect/>
          </a:stretch>
        </p:blipFill>
        <p:spPr>
          <a:xfrm>
            <a:off x="8274204" y="4348316"/>
            <a:ext cx="1497981" cy="2008535"/>
          </a:xfrm>
          <a:prstGeom prst="rect">
            <a:avLst/>
          </a:prstGeom>
        </p:spPr>
      </p:pic>
      <p:pic>
        <p:nvPicPr>
          <p:cNvPr id="10" name="Picture 10" descr="Diagram, engineering drawing&#10;&#10;Description automatically generated">
            <a:extLst>
              <a:ext uri="{FF2B5EF4-FFF2-40B4-BE49-F238E27FC236}">
                <a16:creationId xmlns:a16="http://schemas.microsoft.com/office/drawing/2014/main" id="{26AC0572-B6AC-49F0-A32E-32BB81B6A52A}"/>
              </a:ext>
            </a:extLst>
          </p:cNvPr>
          <p:cNvPicPr>
            <a:picLocks noChangeAspect="1"/>
          </p:cNvPicPr>
          <p:nvPr/>
        </p:nvPicPr>
        <p:blipFill>
          <a:blip r:embed="rId7"/>
          <a:stretch>
            <a:fillRect/>
          </a:stretch>
        </p:blipFill>
        <p:spPr>
          <a:xfrm>
            <a:off x="6099717" y="4347149"/>
            <a:ext cx="1646664" cy="2010872"/>
          </a:xfrm>
          <a:prstGeom prst="rect">
            <a:avLst/>
          </a:prstGeom>
        </p:spPr>
      </p:pic>
      <p:sp>
        <p:nvSpPr>
          <p:cNvPr id="11" name="TextBox 10">
            <a:extLst>
              <a:ext uri="{FF2B5EF4-FFF2-40B4-BE49-F238E27FC236}">
                <a16:creationId xmlns:a16="http://schemas.microsoft.com/office/drawing/2014/main" id="{98EFEA71-F113-4819-9ABC-CE9610492362}"/>
              </a:ext>
            </a:extLst>
          </p:cNvPr>
          <p:cNvSpPr txBox="1"/>
          <p:nvPr/>
        </p:nvSpPr>
        <p:spPr>
          <a:xfrm>
            <a:off x="6099717" y="6387791"/>
            <a:ext cx="1646664" cy="2862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Original Bracket</a:t>
            </a:r>
            <a:endParaRPr lang="en-US"/>
          </a:p>
        </p:txBody>
      </p:sp>
      <p:sp>
        <p:nvSpPr>
          <p:cNvPr id="12" name="TextBox 11">
            <a:extLst>
              <a:ext uri="{FF2B5EF4-FFF2-40B4-BE49-F238E27FC236}">
                <a16:creationId xmlns:a16="http://schemas.microsoft.com/office/drawing/2014/main" id="{2F01A2A2-DB87-4756-8822-1A148DF38120}"/>
              </a:ext>
            </a:extLst>
          </p:cNvPr>
          <p:cNvSpPr txBox="1"/>
          <p:nvPr/>
        </p:nvSpPr>
        <p:spPr>
          <a:xfrm>
            <a:off x="8144107" y="6387791"/>
            <a:ext cx="17581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t>Redesigned  Bracket</a:t>
            </a:r>
            <a:endParaRPr lang="en-US"/>
          </a:p>
        </p:txBody>
      </p:sp>
      <p:pic>
        <p:nvPicPr>
          <p:cNvPr id="13" name="Audio 12">
            <a:hlinkClick r:id="" action="ppaction://media"/>
            <a:extLst>
              <a:ext uri="{FF2B5EF4-FFF2-40B4-BE49-F238E27FC236}">
                <a16:creationId xmlns:a16="http://schemas.microsoft.com/office/drawing/2014/main" id="{E0E2A46B-2BBE-034E-AD34-AEBFF8EF0F3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82850449"/>
      </p:ext>
    </p:extLst>
  </p:cSld>
  <p:clrMapOvr>
    <a:masterClrMapping/>
  </p:clrMapOvr>
  <mc:AlternateContent xmlns:mc="http://schemas.openxmlformats.org/markup-compatibility/2006">
    <mc:Choice xmlns:p14="http://schemas.microsoft.com/office/powerpoint/2010/main" Requires="p14">
      <p:transition spd="slow" p14:dur="2000" advTm="32849"/>
    </mc:Choice>
    <mc:Fallback>
      <p:transition spd="slow" advTm="3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2" name="Picture 2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4" name="Picture 2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9" name="Oval 28">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1" name="Picture 3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3" name="Picture 3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5" name="Rectangle 3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0" name="Picture 6" descr="Many question marks on black background">
            <a:extLst>
              <a:ext uri="{FF2B5EF4-FFF2-40B4-BE49-F238E27FC236}">
                <a16:creationId xmlns:a16="http://schemas.microsoft.com/office/drawing/2014/main" id="{F487D31E-400A-4A54-AD3B-7B299FF0E19A}"/>
              </a:ext>
            </a:extLst>
          </p:cNvPr>
          <p:cNvPicPr>
            <a:picLocks noChangeAspect="1"/>
          </p:cNvPicPr>
          <p:nvPr/>
        </p:nvPicPr>
        <p:blipFill rotWithShape="1">
          <a:blip r:embed="rId7">
            <a:duotone>
              <a:prstClr val="black"/>
              <a:schemeClr val="accent5">
                <a:tint val="45000"/>
                <a:satMod val="400000"/>
              </a:schemeClr>
            </a:duotone>
            <a:alphaModFix amt="25000"/>
          </a:blip>
          <a:srcRect l="9091" t="16170"/>
          <a:stretch/>
        </p:blipFill>
        <p:spPr>
          <a:xfrm>
            <a:off x="20" y="10"/>
            <a:ext cx="12191980" cy="6857990"/>
          </a:xfrm>
          <a:prstGeom prst="rect">
            <a:avLst/>
          </a:prstGeom>
        </p:spPr>
      </p:pic>
      <p:sp>
        <p:nvSpPr>
          <p:cNvPr id="2" name="Title 1">
            <a:extLst>
              <a:ext uri="{FF2B5EF4-FFF2-40B4-BE49-F238E27FC236}">
                <a16:creationId xmlns:a16="http://schemas.microsoft.com/office/drawing/2014/main" id="{9C276068-65CD-411A-BEB0-F6479510DE06}"/>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a:t>Questions?</a:t>
            </a:r>
          </a:p>
        </p:txBody>
      </p:sp>
      <p:sp>
        <p:nvSpPr>
          <p:cNvPr id="37" name="Rectangle 36">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55980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1B924-4896-4600-9B07-150E4342C71D}"/>
              </a:ext>
            </a:extLst>
          </p:cNvPr>
          <p:cNvSpPr>
            <a:spLocks noGrp="1"/>
          </p:cNvSpPr>
          <p:nvPr>
            <p:ph type="title"/>
          </p:nvPr>
        </p:nvSpPr>
        <p:spPr/>
        <p:txBody>
          <a:bodyPr/>
          <a:lstStyle/>
          <a:p>
            <a:r>
              <a:rPr lang="en-US"/>
              <a:t>References</a:t>
            </a:r>
          </a:p>
        </p:txBody>
      </p:sp>
      <p:sp>
        <p:nvSpPr>
          <p:cNvPr id="6" name="Content Placeholder 5">
            <a:extLst>
              <a:ext uri="{FF2B5EF4-FFF2-40B4-BE49-F238E27FC236}">
                <a16:creationId xmlns:a16="http://schemas.microsoft.com/office/drawing/2014/main" id="{F9A93892-3E40-4493-93A4-9A876BDB1553}"/>
              </a:ext>
            </a:extLst>
          </p:cNvPr>
          <p:cNvSpPr>
            <a:spLocks noGrp="1"/>
          </p:cNvSpPr>
          <p:nvPr>
            <p:ph idx="1"/>
          </p:nvPr>
        </p:nvSpPr>
        <p:spPr/>
        <p:txBody>
          <a:bodyPr/>
          <a:lstStyle/>
          <a:p>
            <a:r>
              <a:rPr lang="en-US"/>
              <a:t>[1]	E. Abraham, T. Spencer, “Updated Math Model,” Microsoft 				Excel, Flagstaff, 2021.</a:t>
            </a:r>
          </a:p>
          <a:p>
            <a:r>
              <a:rPr lang="en-US"/>
              <a:t>[2]	Motion Instruments, “XC-</a:t>
            </a:r>
            <a:r>
              <a:rPr lang="en-US" err="1"/>
              <a:t>Enduro</a:t>
            </a:r>
            <a:r>
              <a:rPr lang="en-US"/>
              <a:t> Pro,” 2020</a:t>
            </a:r>
          </a:p>
          <a:p>
            <a:endParaRPr lang="en-US"/>
          </a:p>
        </p:txBody>
      </p:sp>
    </p:spTree>
    <p:extLst>
      <p:ext uri="{BB962C8B-B14F-4D97-AF65-F5344CB8AC3E}">
        <p14:creationId xmlns:p14="http://schemas.microsoft.com/office/powerpoint/2010/main" val="2163546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7ADE-2108-4D85-B362-48915C0141CB}"/>
              </a:ext>
            </a:extLst>
          </p:cNvPr>
          <p:cNvSpPr>
            <a:spLocks noGrp="1"/>
          </p:cNvSpPr>
          <p:nvPr>
            <p:ph type="title"/>
          </p:nvPr>
        </p:nvSpPr>
        <p:spPr/>
        <p:txBody>
          <a:bodyPr/>
          <a:lstStyle/>
          <a:p>
            <a:r>
              <a:rPr lang="en-US"/>
              <a:t>Project Description </a:t>
            </a:r>
          </a:p>
        </p:txBody>
      </p:sp>
      <p:sp>
        <p:nvSpPr>
          <p:cNvPr id="3" name="Content Placeholder 2">
            <a:extLst>
              <a:ext uri="{FF2B5EF4-FFF2-40B4-BE49-F238E27FC236}">
                <a16:creationId xmlns:a16="http://schemas.microsoft.com/office/drawing/2014/main" id="{62230DEA-7BB6-4384-A9E9-ABDD1C582709}"/>
              </a:ext>
            </a:extLst>
          </p:cNvPr>
          <p:cNvSpPr>
            <a:spLocks noGrp="1"/>
          </p:cNvSpPr>
          <p:nvPr>
            <p:ph idx="1"/>
          </p:nvPr>
        </p:nvSpPr>
        <p:spPr/>
        <p:txBody>
          <a:bodyPr/>
          <a:lstStyle/>
          <a:p>
            <a:r>
              <a:rPr lang="en-US" b="1" i="0" u="none" strike="noStrike">
                <a:solidFill>
                  <a:srgbClr val="DADADA"/>
                </a:solidFill>
                <a:effectLst/>
                <a:latin typeface="Calisto MT" panose="02040603050505030304" pitchFamily="18" charset="0"/>
              </a:rPr>
              <a:t>Mountain bike suspension lacks the capabilities to quickly and easily adjust for different terrain on the fly and needs to have a tuning option to allow for a more comprehensive system. Mountain bike suspension can be adjusted but can sometimes be difficult to understand for the average consumer. So, the team needs to create an easier way to help even beginner mountain bikers be able to alter their suspension settings. </a:t>
            </a:r>
            <a:r>
              <a:rPr lang="en-US" b="0" i="0">
                <a:solidFill>
                  <a:srgbClr val="000000"/>
                </a:solidFill>
                <a:effectLst/>
                <a:latin typeface="Calisto MT" panose="02040603050505030304" pitchFamily="18" charset="0"/>
              </a:rPr>
              <a:t>​</a:t>
            </a:r>
            <a:endParaRPr lang="en-US"/>
          </a:p>
        </p:txBody>
      </p:sp>
      <p:sp>
        <p:nvSpPr>
          <p:cNvPr id="4" name="TextBox 3">
            <a:extLst>
              <a:ext uri="{FF2B5EF4-FFF2-40B4-BE49-F238E27FC236}">
                <a16:creationId xmlns:a16="http://schemas.microsoft.com/office/drawing/2014/main" id="{1FA5B965-1C2C-4FBB-A8D0-BAC3A287D147}"/>
              </a:ext>
            </a:extLst>
          </p:cNvPr>
          <p:cNvSpPr txBox="1"/>
          <p:nvPr/>
        </p:nvSpPr>
        <p:spPr>
          <a:xfrm>
            <a:off x="10995213" y="6360851"/>
            <a:ext cx="1131684" cy="369332"/>
          </a:xfrm>
          <a:prstGeom prst="rect">
            <a:avLst/>
          </a:prstGeom>
          <a:noFill/>
        </p:spPr>
        <p:txBody>
          <a:bodyPr wrap="square" lIns="91440" tIns="45720" rIns="91440" bIns="45720" rtlCol="0" anchor="t">
            <a:spAutoFit/>
          </a:bodyPr>
          <a:lstStyle/>
          <a:p>
            <a:r>
              <a:rPr lang="en-US"/>
              <a:t>Jacob </a:t>
            </a:r>
          </a:p>
        </p:txBody>
      </p:sp>
      <p:pic>
        <p:nvPicPr>
          <p:cNvPr id="5" name="Recorded Sound">
            <a:hlinkClick r:id="" action="ppaction://media"/>
            <a:extLst>
              <a:ext uri="{FF2B5EF4-FFF2-40B4-BE49-F238E27FC236}">
                <a16:creationId xmlns:a16="http://schemas.microsoft.com/office/drawing/2014/main" id="{1403F3DA-B4F7-4101-9485-CD0313CB33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7373" y="5761036"/>
            <a:ext cx="487363" cy="487363"/>
          </a:xfrm>
          <a:prstGeom prst="rect">
            <a:avLst/>
          </a:prstGeom>
        </p:spPr>
      </p:pic>
    </p:spTree>
    <p:extLst>
      <p:ext uri="{BB962C8B-B14F-4D97-AF65-F5344CB8AC3E}">
        <p14:creationId xmlns:p14="http://schemas.microsoft.com/office/powerpoint/2010/main" val="46689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404C-03CE-45D8-866E-708C6D61D42C}"/>
              </a:ext>
            </a:extLst>
          </p:cNvPr>
          <p:cNvSpPr>
            <a:spLocks noGrp="1"/>
          </p:cNvSpPr>
          <p:nvPr>
            <p:ph type="title"/>
          </p:nvPr>
        </p:nvSpPr>
        <p:spPr/>
        <p:txBody>
          <a:bodyPr/>
          <a:lstStyle/>
          <a:p>
            <a:r>
              <a:rPr lang="en-US"/>
              <a:t>UGRADS Video</a:t>
            </a:r>
          </a:p>
        </p:txBody>
      </p:sp>
      <p:sp>
        <p:nvSpPr>
          <p:cNvPr id="3" name="Content Placeholder 2">
            <a:extLst>
              <a:ext uri="{FF2B5EF4-FFF2-40B4-BE49-F238E27FC236}">
                <a16:creationId xmlns:a16="http://schemas.microsoft.com/office/drawing/2014/main" id="{A09F9A49-8906-46B8-AADD-59F4EE11FAC1}"/>
              </a:ext>
            </a:extLst>
          </p:cNvPr>
          <p:cNvSpPr>
            <a:spLocks noGrp="1"/>
          </p:cNvSpPr>
          <p:nvPr>
            <p:ph idx="1"/>
          </p:nvPr>
        </p:nvSpPr>
        <p:spPr/>
        <p:txBody>
          <a:bodyPr/>
          <a:lstStyle/>
          <a:p>
            <a:r>
              <a:rPr lang="en-US">
                <a:hlinkClick r:id="rId2"/>
              </a:rPr>
              <a:t>(6) NAU Mountain Bike Suspension Capstone - YouTube</a:t>
            </a:r>
            <a:endParaRPr lang="en-US"/>
          </a:p>
        </p:txBody>
      </p:sp>
    </p:spTree>
    <p:extLst>
      <p:ext uri="{BB962C8B-B14F-4D97-AF65-F5344CB8AC3E}">
        <p14:creationId xmlns:p14="http://schemas.microsoft.com/office/powerpoint/2010/main" val="4279019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2B089C-0728-4C08-BFCD-F6875B4743A1}"/>
              </a:ext>
            </a:extLst>
          </p:cNvPr>
          <p:cNvSpPr>
            <a:spLocks noGrp="1"/>
          </p:cNvSpPr>
          <p:nvPr>
            <p:ph type="title"/>
          </p:nvPr>
        </p:nvSpPr>
        <p:spPr>
          <a:xfrm>
            <a:off x="648931" y="629266"/>
            <a:ext cx="4166510" cy="1622321"/>
          </a:xfrm>
        </p:spPr>
        <p:txBody>
          <a:bodyPr>
            <a:normAutofit/>
          </a:bodyPr>
          <a:lstStyle/>
          <a:p>
            <a:r>
              <a:rPr lang="en-US">
                <a:solidFill>
                  <a:srgbClr val="EBEBEB"/>
                </a:solidFill>
              </a:rPr>
              <a:t>Client and Sponsors </a:t>
            </a:r>
          </a:p>
        </p:txBody>
      </p:sp>
      <p:sp>
        <p:nvSpPr>
          <p:cNvPr id="73"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75" name="Freeform: Shape 74">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1026" name="Picture 2">
            <a:extLst>
              <a:ext uri="{FF2B5EF4-FFF2-40B4-BE49-F238E27FC236}">
                <a16:creationId xmlns:a16="http://schemas.microsoft.com/office/drawing/2014/main" id="{16AF1525-7629-4112-B1E7-015DD894DF3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74319" y="317646"/>
            <a:ext cx="5533523" cy="32618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D0F0518-B1B5-454B-9B14-2635D239CDE1}"/>
              </a:ext>
            </a:extLst>
          </p:cNvPr>
          <p:cNvSpPr>
            <a:spLocks noGrp="1"/>
          </p:cNvSpPr>
          <p:nvPr>
            <p:ph idx="1"/>
          </p:nvPr>
        </p:nvSpPr>
        <p:spPr>
          <a:xfrm>
            <a:off x="648931" y="2438400"/>
            <a:ext cx="4166509" cy="3785419"/>
          </a:xfrm>
        </p:spPr>
        <p:txBody>
          <a:bodyPr vert="horz" lIns="91440" tIns="45720" rIns="91440" bIns="45720" rtlCol="0" anchor="t">
            <a:normAutofit/>
          </a:bodyPr>
          <a:lstStyle/>
          <a:p>
            <a:pPr rtl="0" fontAlgn="base">
              <a:buFont typeface="Arial" panose="020B0604020202020204" pitchFamily="34" charset="0"/>
              <a:buChar char="•"/>
            </a:pPr>
            <a:r>
              <a:rPr lang="en-US" b="0" i="0" u="none" strike="noStrike">
                <a:solidFill>
                  <a:srgbClr val="EBEBEB"/>
                </a:solidFill>
                <a:effectLst/>
                <a:latin typeface="Calisto MT" panose="02040603050505030304" pitchFamily="18" charset="0"/>
              </a:rPr>
              <a:t>Client</a:t>
            </a:r>
          </a:p>
          <a:p>
            <a:pPr lvl="1" fontAlgn="base">
              <a:buFont typeface="Arial" panose="020B0604020202020204" pitchFamily="34" charset="0"/>
              <a:buChar char="•"/>
            </a:pPr>
            <a:r>
              <a:rPr lang="en-US" b="0" i="0" u="none" strike="noStrike">
                <a:solidFill>
                  <a:srgbClr val="EBEBEB"/>
                </a:solidFill>
                <a:effectLst/>
                <a:latin typeface="Calisto MT" panose="02040603050505030304" pitchFamily="18" charset="0"/>
              </a:rPr>
              <a:t>Brandon Lurie</a:t>
            </a:r>
            <a:r>
              <a:rPr lang="en-US" b="0" i="0">
                <a:solidFill>
                  <a:srgbClr val="EBEBEB"/>
                </a:solidFill>
                <a:effectLst/>
                <a:latin typeface="Calisto MT" panose="02040603050505030304" pitchFamily="18" charset="0"/>
              </a:rPr>
              <a:t>​</a:t>
            </a:r>
            <a:r>
              <a:rPr lang="en-US">
                <a:solidFill>
                  <a:srgbClr val="EBEBEB"/>
                </a:solidFill>
                <a:latin typeface="Arial" panose="020B0604020202020204" pitchFamily="34" charset="0"/>
              </a:rPr>
              <a:t>: </a:t>
            </a:r>
            <a:r>
              <a:rPr lang="en-US" b="0" i="0" u="none" strike="noStrike">
                <a:solidFill>
                  <a:srgbClr val="EBEBEB"/>
                </a:solidFill>
                <a:effectLst/>
                <a:latin typeface="Calisto MT" panose="02040603050505030304" pitchFamily="18" charset="0"/>
              </a:rPr>
              <a:t>Engineer at W.L. Gore</a:t>
            </a:r>
          </a:p>
          <a:p>
            <a:pPr rtl="0" fontAlgn="base">
              <a:buFont typeface="Arial" panose="020B0604020202020204" pitchFamily="34" charset="0"/>
              <a:buChar char="•"/>
            </a:pPr>
            <a:endParaRPr lang="en-US">
              <a:solidFill>
                <a:srgbClr val="EBEBEB"/>
              </a:solidFill>
              <a:latin typeface="Calisto MT" panose="02040603050505030304" pitchFamily="18" charset="0"/>
            </a:endParaRPr>
          </a:p>
          <a:p>
            <a:pPr rtl="0" fontAlgn="base">
              <a:buFont typeface="Arial" panose="020B0604020202020204" pitchFamily="34" charset="0"/>
              <a:buChar char="•"/>
            </a:pPr>
            <a:r>
              <a:rPr lang="en-US" b="0" i="0">
                <a:solidFill>
                  <a:srgbClr val="EBEBEB"/>
                </a:solidFill>
                <a:effectLst/>
                <a:latin typeface="Calisto MT" panose="02040603050505030304" pitchFamily="18" charset="0"/>
              </a:rPr>
              <a:t>Sponsors </a:t>
            </a:r>
          </a:p>
          <a:p>
            <a:pPr lvl="1" fontAlgn="base">
              <a:buFont typeface="Arial" panose="020B0604020202020204" pitchFamily="34" charset="0"/>
              <a:buChar char="•"/>
            </a:pPr>
            <a:r>
              <a:rPr lang="en-US" b="0" i="0" u="none" strike="noStrike">
                <a:solidFill>
                  <a:srgbClr val="DADADA"/>
                </a:solidFill>
                <a:effectLst/>
                <a:latin typeface="Calisto MT" panose="02040603050505030304" pitchFamily="18" charset="0"/>
              </a:rPr>
              <a:t>W.L. Gore</a:t>
            </a:r>
            <a:r>
              <a:rPr lang="en-US" b="0" i="0">
                <a:solidFill>
                  <a:srgbClr val="FFFFFF"/>
                </a:solidFill>
                <a:effectLst/>
                <a:latin typeface="Calisto MT" panose="02040603050505030304" pitchFamily="18" charset="0"/>
              </a:rPr>
              <a:t>​</a:t>
            </a:r>
            <a:endParaRPr lang="en-US" b="0" i="0">
              <a:solidFill>
                <a:srgbClr val="FFFFFF"/>
              </a:solidFill>
              <a:effectLst/>
              <a:latin typeface="Arial" panose="020B0604020202020204" pitchFamily="34" charset="0"/>
            </a:endParaRPr>
          </a:p>
          <a:p>
            <a:pPr lvl="1" fontAlgn="base">
              <a:buFont typeface="Arial" panose="020B0604020202020204" pitchFamily="34" charset="0"/>
              <a:buChar char="•"/>
            </a:pPr>
            <a:r>
              <a:rPr lang="en-US" b="0" i="0" u="none" strike="noStrike">
                <a:solidFill>
                  <a:srgbClr val="DADADA"/>
                </a:solidFill>
                <a:effectLst/>
                <a:latin typeface="Calisto MT"/>
              </a:rPr>
              <a:t>Niner Bik</a:t>
            </a:r>
            <a:r>
              <a:rPr lang="en-US" b="0" i="0" u="none" strike="noStrike">
                <a:solidFill>
                  <a:schemeClr val="bg1">
                    <a:lumMod val="85000"/>
                  </a:schemeClr>
                </a:solidFill>
                <a:effectLst/>
                <a:latin typeface="Calisto MT"/>
              </a:rPr>
              <a:t>es</a:t>
            </a:r>
            <a:r>
              <a:rPr lang="en-US" b="0" i="0">
                <a:solidFill>
                  <a:schemeClr val="bg1">
                    <a:lumMod val="85000"/>
                  </a:schemeClr>
                </a:solidFill>
                <a:effectLst/>
                <a:latin typeface="Calisto MT"/>
              </a:rPr>
              <a:t>​</a:t>
            </a:r>
            <a:r>
              <a:rPr lang="en-US">
                <a:solidFill>
                  <a:schemeClr val="bg1">
                    <a:lumMod val="85000"/>
                  </a:schemeClr>
                </a:solidFill>
                <a:latin typeface="Arial"/>
                <a:cs typeface="Arial"/>
              </a:rPr>
              <a:t>: </a:t>
            </a:r>
            <a:r>
              <a:rPr lang="en-US" b="0" i="0" u="none" strike="noStrike">
                <a:solidFill>
                  <a:schemeClr val="bg1">
                    <a:lumMod val="85000"/>
                  </a:schemeClr>
                </a:solidFill>
                <a:effectLst/>
                <a:latin typeface="Calisto MT"/>
              </a:rPr>
              <a:t>Provided the team with a bike to use for testing </a:t>
            </a:r>
            <a:r>
              <a:rPr lang="en-US" b="0" i="0">
                <a:solidFill>
                  <a:schemeClr val="bg1">
                    <a:lumMod val="85000"/>
                  </a:schemeClr>
                </a:solidFill>
                <a:effectLst/>
                <a:latin typeface="Calisto MT"/>
              </a:rPr>
              <a:t>​</a:t>
            </a:r>
            <a:r>
              <a:rPr lang="en-US">
                <a:solidFill>
                  <a:schemeClr val="bg1">
                    <a:lumMod val="85000"/>
                  </a:schemeClr>
                </a:solidFill>
                <a:latin typeface="Calisto MT"/>
              </a:rPr>
              <a:t>and industry knowledge/direction</a:t>
            </a:r>
            <a:endParaRPr lang="en-US" b="0" i="0">
              <a:solidFill>
                <a:schemeClr val="bg1">
                  <a:lumMod val="85000"/>
                </a:schemeClr>
              </a:solidFill>
              <a:effectLst/>
              <a:latin typeface="Arial" panose="020B0604020202020204" pitchFamily="34" charset="0"/>
            </a:endParaRPr>
          </a:p>
          <a:p>
            <a:pPr lvl="1" fontAlgn="base">
              <a:buFont typeface="Arial" panose="020B0604020202020204" pitchFamily="34" charset="0"/>
              <a:buChar char="•"/>
            </a:pPr>
            <a:endParaRPr lang="en-US" b="0" i="0">
              <a:solidFill>
                <a:srgbClr val="EBEBEB"/>
              </a:solidFill>
              <a:effectLst/>
              <a:latin typeface="Calisto MT" panose="02040603050505030304" pitchFamily="18" charset="0"/>
            </a:endParaRPr>
          </a:p>
          <a:p>
            <a:pPr rtl="0" fontAlgn="base">
              <a:buFont typeface="Arial" panose="020B0604020202020204" pitchFamily="34" charset="0"/>
              <a:buChar char="•"/>
            </a:pPr>
            <a:endParaRPr lang="en-US" b="0" i="0">
              <a:solidFill>
                <a:srgbClr val="EBEBEB"/>
              </a:solidFill>
              <a:effectLst/>
              <a:latin typeface="Arial" panose="020B0604020202020204" pitchFamily="34" charset="0"/>
            </a:endParaRPr>
          </a:p>
          <a:p>
            <a:endParaRPr lang="en-US">
              <a:solidFill>
                <a:srgbClr val="EBEBEB"/>
              </a:solidFill>
            </a:endParaRPr>
          </a:p>
        </p:txBody>
      </p:sp>
      <p:pic>
        <p:nvPicPr>
          <p:cNvPr id="1028" name="Picture 4">
            <a:extLst>
              <a:ext uri="{FF2B5EF4-FFF2-40B4-BE49-F238E27FC236}">
                <a16:creationId xmlns:a16="http://schemas.microsoft.com/office/drawing/2014/main" id="{FED13414-1DCF-4272-93C2-F68B0E31C1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6691" y="3122926"/>
            <a:ext cx="5953125" cy="3467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0708E0-87A3-48E5-ACA3-DA453DEA35BE}"/>
              </a:ext>
            </a:extLst>
          </p:cNvPr>
          <p:cNvSpPr txBox="1"/>
          <p:nvPr/>
        </p:nvSpPr>
        <p:spPr>
          <a:xfrm>
            <a:off x="11043426" y="6490010"/>
            <a:ext cx="13214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Sully </a:t>
            </a:r>
          </a:p>
        </p:txBody>
      </p:sp>
      <p:pic>
        <p:nvPicPr>
          <p:cNvPr id="22" name="Audio 21">
            <a:hlinkClick r:id="" action="ppaction://media"/>
            <a:extLst>
              <a:ext uri="{FF2B5EF4-FFF2-40B4-BE49-F238E27FC236}">
                <a16:creationId xmlns:a16="http://schemas.microsoft.com/office/drawing/2014/main" id="{2543DB80-6770-471C-9DBB-50B3336BE1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545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6899"/>
    </mc:Choice>
    <mc:Fallback>
      <p:transition spd="slow" advTm="16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F6AAC-A0C8-41E4-AF78-023F3AAE00AC}"/>
              </a:ext>
            </a:extLst>
          </p:cNvPr>
          <p:cNvSpPr>
            <a:spLocks noGrp="1"/>
          </p:cNvSpPr>
          <p:nvPr>
            <p:ph type="title"/>
          </p:nvPr>
        </p:nvSpPr>
        <p:spPr>
          <a:xfrm>
            <a:off x="646111" y="452718"/>
            <a:ext cx="9653589" cy="1088215"/>
          </a:xfrm>
        </p:spPr>
        <p:txBody>
          <a:bodyPr/>
          <a:lstStyle/>
          <a:p>
            <a:r>
              <a:rPr lang="en-US"/>
              <a:t>Customer/Engineering Requirements</a:t>
            </a:r>
          </a:p>
        </p:txBody>
      </p:sp>
      <p:sp>
        <p:nvSpPr>
          <p:cNvPr id="3" name="Content Placeholder 2">
            <a:extLst>
              <a:ext uri="{FF2B5EF4-FFF2-40B4-BE49-F238E27FC236}">
                <a16:creationId xmlns:a16="http://schemas.microsoft.com/office/drawing/2014/main" id="{ADC8D47A-95AB-41C8-9811-E91E9A307DFF}"/>
              </a:ext>
            </a:extLst>
          </p:cNvPr>
          <p:cNvSpPr>
            <a:spLocks noGrp="1"/>
          </p:cNvSpPr>
          <p:nvPr>
            <p:ph sz="half" idx="1"/>
          </p:nvPr>
        </p:nvSpPr>
        <p:spPr/>
        <p:txBody>
          <a:bodyPr vert="horz" lIns="91440" tIns="45720" rIns="91440" bIns="45720" rtlCol="0" anchor="t">
            <a:normAutofit lnSpcReduction="10000"/>
          </a:bodyPr>
          <a:lstStyle/>
          <a:p>
            <a:r>
              <a:rPr lang="en-US">
                <a:ea typeface="+mj-lt"/>
                <a:cs typeface="+mj-lt"/>
              </a:rPr>
              <a:t>Base research off current mathematical models </a:t>
            </a:r>
          </a:p>
          <a:p>
            <a:pPr>
              <a:buClr>
                <a:srgbClr val="8AD0D6"/>
              </a:buClr>
            </a:pPr>
            <a:r>
              <a:rPr lang="en-US">
                <a:ea typeface="+mj-lt"/>
                <a:cs typeface="+mj-lt"/>
              </a:rPr>
              <a:t>Extensive research on the suspension system and bike frame</a:t>
            </a:r>
          </a:p>
          <a:p>
            <a:pPr>
              <a:buClr>
                <a:srgbClr val="8AD0D6"/>
              </a:buClr>
            </a:pPr>
            <a:r>
              <a:rPr lang="en-US">
                <a:ea typeface="+mj-lt"/>
                <a:cs typeface="+mj-lt"/>
              </a:rPr>
              <a:t>Ensure that an average customer can use the design </a:t>
            </a:r>
          </a:p>
          <a:p>
            <a:pPr>
              <a:buClr>
                <a:srgbClr val="8AD0D6"/>
              </a:buClr>
            </a:pPr>
            <a:r>
              <a:rPr lang="en-US">
                <a:ea typeface="+mj-lt"/>
                <a:cs typeface="+mj-lt"/>
              </a:rPr>
              <a:t>Incorporate both a solid works model and math model</a:t>
            </a:r>
          </a:p>
          <a:p>
            <a:pPr>
              <a:buClr>
                <a:srgbClr val="8AD0D6"/>
              </a:buClr>
            </a:pPr>
            <a:r>
              <a:rPr lang="en-US">
                <a:ea typeface="+mj-lt"/>
                <a:cs typeface="+mj-lt"/>
              </a:rPr>
              <a:t>Validation testing (field work modeling)</a:t>
            </a:r>
            <a:endParaRPr lang="en-US"/>
          </a:p>
        </p:txBody>
      </p:sp>
      <p:sp>
        <p:nvSpPr>
          <p:cNvPr id="4" name="Content Placeholder 3">
            <a:extLst>
              <a:ext uri="{FF2B5EF4-FFF2-40B4-BE49-F238E27FC236}">
                <a16:creationId xmlns:a16="http://schemas.microsoft.com/office/drawing/2014/main" id="{BBF66C93-640E-4D66-9991-C96675B5B29E}"/>
              </a:ext>
            </a:extLst>
          </p:cNvPr>
          <p:cNvSpPr>
            <a:spLocks noGrp="1"/>
          </p:cNvSpPr>
          <p:nvPr>
            <p:ph sz="half" idx="2"/>
          </p:nvPr>
        </p:nvSpPr>
        <p:spPr/>
        <p:txBody>
          <a:bodyPr vert="horz" lIns="91440" tIns="45720" rIns="91440" bIns="45720" rtlCol="0" anchor="t">
            <a:normAutofit lnSpcReduction="10000"/>
          </a:bodyPr>
          <a:lstStyle/>
          <a:p>
            <a:r>
              <a:rPr lang="en-US">
                <a:solidFill>
                  <a:schemeClr val="tx1">
                    <a:lumMod val="75000"/>
                    <a:lumOff val="25000"/>
                  </a:schemeClr>
                </a:solidFill>
                <a:ea typeface="+mj-lt"/>
                <a:cs typeface="+mj-lt"/>
              </a:rPr>
              <a:t>Spring rate and damping rate are critically damped or slightly under damped for all given terrains (Ns/m)</a:t>
            </a:r>
          </a:p>
          <a:p>
            <a:pPr>
              <a:buClr>
                <a:srgbClr val="8AD0D6"/>
              </a:buClr>
            </a:pPr>
            <a:r>
              <a:rPr lang="en-US">
                <a:solidFill>
                  <a:schemeClr val="tx1">
                    <a:lumMod val="75000"/>
                    <a:lumOff val="25000"/>
                  </a:schemeClr>
                </a:solidFill>
                <a:ea typeface="+mj-lt"/>
                <a:cs typeface="+mj-lt"/>
              </a:rPr>
              <a:t>Validate mathematical model with other models (% diff.)</a:t>
            </a:r>
          </a:p>
          <a:p>
            <a:pPr>
              <a:buClr>
                <a:srgbClr val="8AD0D6"/>
              </a:buClr>
            </a:pPr>
            <a:r>
              <a:rPr lang="en-US">
                <a:solidFill>
                  <a:schemeClr val="tx1">
                    <a:lumMod val="75000"/>
                    <a:lumOff val="25000"/>
                  </a:schemeClr>
                </a:solidFill>
                <a:ea typeface="+mj-lt"/>
                <a:cs typeface="+mj-lt"/>
              </a:rPr>
              <a:t>Compatible with test bike (mm)</a:t>
            </a:r>
          </a:p>
          <a:p>
            <a:pPr>
              <a:buClr>
                <a:srgbClr val="8AD0D6"/>
              </a:buClr>
            </a:pPr>
            <a:r>
              <a:rPr lang="en-US">
                <a:solidFill>
                  <a:schemeClr val="tx1">
                    <a:lumMod val="75000"/>
                    <a:lumOff val="25000"/>
                  </a:schemeClr>
                </a:solidFill>
                <a:ea typeface="+mj-lt"/>
                <a:cs typeface="+mj-lt"/>
              </a:rPr>
              <a:t>Minimize Weight Addition to Bike (g)</a:t>
            </a:r>
          </a:p>
          <a:p>
            <a:pPr>
              <a:buClr>
                <a:srgbClr val="8AD0D6"/>
              </a:buClr>
            </a:pPr>
            <a:r>
              <a:rPr lang="en-US">
                <a:solidFill>
                  <a:schemeClr val="tx1">
                    <a:lumMod val="75000"/>
                    <a:lumOff val="25000"/>
                  </a:schemeClr>
                </a:solidFill>
                <a:ea typeface="+mj-lt"/>
                <a:cs typeface="+mj-lt"/>
              </a:rPr>
              <a:t>Compact design to fit on handlebar of bike (cm^3)</a:t>
            </a:r>
          </a:p>
          <a:p>
            <a:pPr>
              <a:buClr>
                <a:srgbClr val="8AD0D6"/>
              </a:buClr>
            </a:pPr>
            <a:r>
              <a:rPr lang="en-US">
                <a:solidFill>
                  <a:schemeClr val="tx1">
                    <a:lumMod val="75000"/>
                    <a:lumOff val="25000"/>
                  </a:schemeClr>
                </a:solidFill>
                <a:ea typeface="+mj-lt"/>
                <a:cs typeface="+mj-lt"/>
              </a:rPr>
              <a:t>Ensure durability to withstand impacts and weather on trails (MPa)</a:t>
            </a:r>
            <a:endParaRPr lang="en-US">
              <a:solidFill>
                <a:schemeClr val="tx1">
                  <a:lumMod val="75000"/>
                  <a:lumOff val="25000"/>
                </a:schemeClr>
              </a:solidFill>
            </a:endParaRPr>
          </a:p>
        </p:txBody>
      </p:sp>
      <p:sp>
        <p:nvSpPr>
          <p:cNvPr id="5" name="TextBox 4">
            <a:extLst>
              <a:ext uri="{FF2B5EF4-FFF2-40B4-BE49-F238E27FC236}">
                <a16:creationId xmlns:a16="http://schemas.microsoft.com/office/drawing/2014/main" id="{CF0827B1-C0A2-4E8F-A9E2-993EF097FF8D}"/>
              </a:ext>
            </a:extLst>
          </p:cNvPr>
          <p:cNvSpPr txBox="1"/>
          <p:nvPr/>
        </p:nvSpPr>
        <p:spPr>
          <a:xfrm>
            <a:off x="1104900" y="1581150"/>
            <a:ext cx="34359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Customer Requirements</a:t>
            </a:r>
          </a:p>
        </p:txBody>
      </p:sp>
      <p:sp>
        <p:nvSpPr>
          <p:cNvPr id="7" name="TextBox 6">
            <a:extLst>
              <a:ext uri="{FF2B5EF4-FFF2-40B4-BE49-F238E27FC236}">
                <a16:creationId xmlns:a16="http://schemas.microsoft.com/office/drawing/2014/main" id="{C69AD751-CBB5-42E0-B483-9B0A63137707}"/>
              </a:ext>
            </a:extLst>
          </p:cNvPr>
          <p:cNvSpPr txBox="1"/>
          <p:nvPr/>
        </p:nvSpPr>
        <p:spPr>
          <a:xfrm>
            <a:off x="5694218" y="1581149"/>
            <a:ext cx="36956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Engineering Requirements</a:t>
            </a:r>
          </a:p>
        </p:txBody>
      </p:sp>
      <p:sp>
        <p:nvSpPr>
          <p:cNvPr id="9" name="TextBox 8">
            <a:extLst>
              <a:ext uri="{FF2B5EF4-FFF2-40B4-BE49-F238E27FC236}">
                <a16:creationId xmlns:a16="http://schemas.microsoft.com/office/drawing/2014/main" id="{DBC2A627-C6E1-4403-92A8-D5436BF999ED}"/>
              </a:ext>
            </a:extLst>
          </p:cNvPr>
          <p:cNvSpPr txBox="1"/>
          <p:nvPr/>
        </p:nvSpPr>
        <p:spPr>
          <a:xfrm>
            <a:off x="11043426" y="6490010"/>
            <a:ext cx="13214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Sully</a:t>
            </a:r>
          </a:p>
        </p:txBody>
      </p:sp>
      <p:pic>
        <p:nvPicPr>
          <p:cNvPr id="57" name="Audio 56">
            <a:hlinkClick r:id="" action="ppaction://media"/>
            <a:extLst>
              <a:ext uri="{FF2B5EF4-FFF2-40B4-BE49-F238E27FC236}">
                <a16:creationId xmlns:a16="http://schemas.microsoft.com/office/drawing/2014/main" id="{F5C502D4-70D5-485D-A74C-7E78E1DD34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15917721"/>
      </p:ext>
    </p:extLst>
  </p:cSld>
  <p:clrMapOvr>
    <a:masterClrMapping/>
  </p:clrMapOvr>
  <mc:AlternateContent xmlns:mc="http://schemas.openxmlformats.org/markup-compatibility/2006">
    <mc:Choice xmlns:p14="http://schemas.microsoft.com/office/powerpoint/2010/main" Requires="p14">
      <p:transition spd="slow" p14:dur="2000" advTm="35204"/>
    </mc:Choice>
    <mc:Fallback>
      <p:transition spd="slow" advTm="3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B471-507D-4F32-8274-57971B002BB8}"/>
              </a:ext>
            </a:extLst>
          </p:cNvPr>
          <p:cNvSpPr>
            <a:spLocks noGrp="1"/>
          </p:cNvSpPr>
          <p:nvPr>
            <p:ph type="title"/>
          </p:nvPr>
        </p:nvSpPr>
        <p:spPr/>
        <p:txBody>
          <a:bodyPr/>
          <a:lstStyle/>
          <a:p>
            <a:r>
              <a:rPr lang="en-US"/>
              <a:t>Design Solution (Mathematical Model)</a:t>
            </a:r>
          </a:p>
        </p:txBody>
      </p:sp>
      <p:sp>
        <p:nvSpPr>
          <p:cNvPr id="3" name="TextBox 2">
            <a:extLst>
              <a:ext uri="{FF2B5EF4-FFF2-40B4-BE49-F238E27FC236}">
                <a16:creationId xmlns:a16="http://schemas.microsoft.com/office/drawing/2014/main" id="{B514F562-27AE-45EF-A4B4-CB25AB90D414}"/>
              </a:ext>
            </a:extLst>
          </p:cNvPr>
          <p:cNvSpPr txBox="1"/>
          <p:nvPr/>
        </p:nvSpPr>
        <p:spPr>
          <a:xfrm>
            <a:off x="11043426" y="6490010"/>
            <a:ext cx="13214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Erik </a:t>
            </a:r>
          </a:p>
        </p:txBody>
      </p:sp>
      <p:pic>
        <p:nvPicPr>
          <p:cNvPr id="1026" name="Picture 2">
            <a:extLst>
              <a:ext uri="{FF2B5EF4-FFF2-40B4-BE49-F238E27FC236}">
                <a16:creationId xmlns:a16="http://schemas.microsoft.com/office/drawing/2014/main" id="{B9B70E6C-77E4-4D80-85BA-79B754BD9E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0" y="1853247"/>
            <a:ext cx="10657063" cy="315150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A550A806-DDE9-4C53-BB32-4CDAEFFB74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TextBox 3">
            <a:extLst>
              <a:ext uri="{FF2B5EF4-FFF2-40B4-BE49-F238E27FC236}">
                <a16:creationId xmlns:a16="http://schemas.microsoft.com/office/drawing/2014/main" id="{E2E4CE35-747F-44E0-A620-34DC1D1CC692}"/>
              </a:ext>
            </a:extLst>
          </p:cNvPr>
          <p:cNvSpPr txBox="1"/>
          <p:nvPr/>
        </p:nvSpPr>
        <p:spPr>
          <a:xfrm>
            <a:off x="10990729" y="5051612"/>
            <a:ext cx="311304" cy="215444"/>
          </a:xfrm>
          <a:prstGeom prst="rect">
            <a:avLst/>
          </a:prstGeom>
          <a:noFill/>
        </p:spPr>
        <p:txBody>
          <a:bodyPr wrap="none" rtlCol="0">
            <a:spAutoFit/>
          </a:bodyPr>
          <a:lstStyle/>
          <a:p>
            <a:r>
              <a:rPr lang="en-US" sz="800"/>
              <a:t>[1]</a:t>
            </a:r>
          </a:p>
        </p:txBody>
      </p:sp>
    </p:spTree>
    <p:extLst>
      <p:ext uri="{BB962C8B-B14F-4D97-AF65-F5344CB8AC3E}">
        <p14:creationId xmlns:p14="http://schemas.microsoft.com/office/powerpoint/2010/main" val="671434337"/>
      </p:ext>
    </p:extLst>
  </p:cSld>
  <p:clrMapOvr>
    <a:masterClrMapping/>
  </p:clrMapOvr>
  <mc:AlternateContent xmlns:mc="http://schemas.openxmlformats.org/markup-compatibility/2006">
    <mc:Choice xmlns:p14="http://schemas.microsoft.com/office/powerpoint/2010/main" Requires="p14">
      <p:transition spd="slow" p14:dur="2000" advTm="60809"/>
    </mc:Choice>
    <mc:Fallback>
      <p:transition spd="slow" advTm="60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1AC4-DBCA-42E0-B31D-2D5E809D0EF7}"/>
              </a:ext>
            </a:extLst>
          </p:cNvPr>
          <p:cNvSpPr>
            <a:spLocks noGrp="1"/>
          </p:cNvSpPr>
          <p:nvPr>
            <p:ph type="title"/>
          </p:nvPr>
        </p:nvSpPr>
        <p:spPr>
          <a:xfrm>
            <a:off x="237566" y="345142"/>
            <a:ext cx="10287000" cy="914400"/>
          </a:xfrm>
        </p:spPr>
        <p:txBody>
          <a:bodyPr/>
          <a:lstStyle/>
          <a:p>
            <a:r>
              <a:rPr lang="en-US"/>
              <a:t>Design Solution (Mathematical Model)</a:t>
            </a:r>
          </a:p>
        </p:txBody>
      </p:sp>
      <p:sp>
        <p:nvSpPr>
          <p:cNvPr id="3" name="TextBox 2">
            <a:extLst>
              <a:ext uri="{FF2B5EF4-FFF2-40B4-BE49-F238E27FC236}">
                <a16:creationId xmlns:a16="http://schemas.microsoft.com/office/drawing/2014/main" id="{0FCBDF1F-DAF4-46E0-B6C5-5C849ED8CA37}"/>
              </a:ext>
            </a:extLst>
          </p:cNvPr>
          <p:cNvSpPr txBox="1"/>
          <p:nvPr/>
        </p:nvSpPr>
        <p:spPr>
          <a:xfrm>
            <a:off x="11043426" y="6490010"/>
            <a:ext cx="13214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Tyson </a:t>
            </a:r>
          </a:p>
        </p:txBody>
      </p:sp>
      <p:pic>
        <p:nvPicPr>
          <p:cNvPr id="9" name="Picture 8" descr="Chart, line chart&#10;&#10;Description automatically generated">
            <a:extLst>
              <a:ext uri="{FF2B5EF4-FFF2-40B4-BE49-F238E27FC236}">
                <a16:creationId xmlns:a16="http://schemas.microsoft.com/office/drawing/2014/main" id="{A282E01A-F791-463F-9EFE-8CB70F6C8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644" y="1467767"/>
            <a:ext cx="3077003" cy="2415918"/>
          </a:xfrm>
          <a:prstGeom prst="rect">
            <a:avLst/>
          </a:prstGeom>
        </p:spPr>
      </p:pic>
      <p:pic>
        <p:nvPicPr>
          <p:cNvPr id="11" name="Picture 10" descr="Chart, line chart&#10;&#10;Description automatically generated">
            <a:extLst>
              <a:ext uri="{FF2B5EF4-FFF2-40B4-BE49-F238E27FC236}">
                <a16:creationId xmlns:a16="http://schemas.microsoft.com/office/drawing/2014/main" id="{8B7F639D-F09E-41C5-AD02-9D396EA6C768}"/>
              </a:ext>
            </a:extLst>
          </p:cNvPr>
          <p:cNvPicPr>
            <a:picLocks noChangeAspect="1"/>
          </p:cNvPicPr>
          <p:nvPr/>
        </p:nvPicPr>
        <p:blipFill rotWithShape="1">
          <a:blip r:embed="rId5">
            <a:extLst>
              <a:ext uri="{28A0092B-C50C-407E-A947-70E740481C1C}">
                <a14:useLocalDpi xmlns:a14="http://schemas.microsoft.com/office/drawing/2010/main" val="0"/>
              </a:ext>
            </a:extLst>
          </a:blip>
          <a:srcRect r="1049"/>
          <a:stretch/>
        </p:blipFill>
        <p:spPr>
          <a:xfrm>
            <a:off x="3914329" y="1467767"/>
            <a:ext cx="3171041" cy="2416704"/>
          </a:xfrm>
          <a:prstGeom prst="rect">
            <a:avLst/>
          </a:prstGeom>
        </p:spPr>
      </p:pic>
      <p:pic>
        <p:nvPicPr>
          <p:cNvPr id="13" name="Picture 12" descr="Chart, line chart&#10;&#10;Description automatically generated">
            <a:extLst>
              <a:ext uri="{FF2B5EF4-FFF2-40B4-BE49-F238E27FC236}">
                <a16:creationId xmlns:a16="http://schemas.microsoft.com/office/drawing/2014/main" id="{377999E6-5FE8-4BEE-B32E-8374F57B7D90}"/>
              </a:ext>
            </a:extLst>
          </p:cNvPr>
          <p:cNvPicPr>
            <a:picLocks noChangeAspect="1"/>
          </p:cNvPicPr>
          <p:nvPr/>
        </p:nvPicPr>
        <p:blipFill rotWithShape="1">
          <a:blip r:embed="rId6">
            <a:extLst>
              <a:ext uri="{28A0092B-C50C-407E-A947-70E740481C1C}">
                <a14:useLocalDpi xmlns:a14="http://schemas.microsoft.com/office/drawing/2010/main" val="0"/>
              </a:ext>
            </a:extLst>
          </a:blip>
          <a:srcRect l="1293"/>
          <a:stretch/>
        </p:blipFill>
        <p:spPr>
          <a:xfrm>
            <a:off x="7402052" y="1467767"/>
            <a:ext cx="3465645" cy="2416704"/>
          </a:xfrm>
          <a:prstGeom prst="rect">
            <a:avLst/>
          </a:prstGeom>
        </p:spPr>
      </p:pic>
      <p:pic>
        <p:nvPicPr>
          <p:cNvPr id="15" name="Picture 14" descr="Chart, line chart&#10;&#10;Description automatically generated">
            <a:extLst>
              <a:ext uri="{FF2B5EF4-FFF2-40B4-BE49-F238E27FC236}">
                <a16:creationId xmlns:a16="http://schemas.microsoft.com/office/drawing/2014/main" id="{E413978D-79D1-413D-818F-05701AA0165D}"/>
              </a:ext>
            </a:extLst>
          </p:cNvPr>
          <p:cNvPicPr>
            <a:picLocks noChangeAspect="1"/>
          </p:cNvPicPr>
          <p:nvPr/>
        </p:nvPicPr>
        <p:blipFill rotWithShape="1">
          <a:blip r:embed="rId7">
            <a:extLst>
              <a:ext uri="{28A0092B-C50C-407E-A947-70E740481C1C}">
                <a14:useLocalDpi xmlns:a14="http://schemas.microsoft.com/office/drawing/2010/main" val="0"/>
              </a:ext>
            </a:extLst>
          </a:blip>
          <a:srcRect r="1449"/>
          <a:stretch/>
        </p:blipFill>
        <p:spPr>
          <a:xfrm>
            <a:off x="2193567" y="4096941"/>
            <a:ext cx="3047329" cy="2415917"/>
          </a:xfrm>
          <a:prstGeom prst="rect">
            <a:avLst/>
          </a:prstGeom>
        </p:spPr>
      </p:pic>
      <p:sp>
        <p:nvSpPr>
          <p:cNvPr id="18" name="TextBox 17">
            <a:extLst>
              <a:ext uri="{FF2B5EF4-FFF2-40B4-BE49-F238E27FC236}">
                <a16:creationId xmlns:a16="http://schemas.microsoft.com/office/drawing/2014/main" id="{31046DF3-D6E8-4154-B5C7-66BD141AA389}"/>
              </a:ext>
            </a:extLst>
          </p:cNvPr>
          <p:cNvSpPr txBox="1"/>
          <p:nvPr/>
        </p:nvSpPr>
        <p:spPr>
          <a:xfrm>
            <a:off x="10488706" y="4096941"/>
            <a:ext cx="311304" cy="215444"/>
          </a:xfrm>
          <a:prstGeom prst="rect">
            <a:avLst/>
          </a:prstGeom>
          <a:noFill/>
        </p:spPr>
        <p:txBody>
          <a:bodyPr wrap="none" rtlCol="0">
            <a:spAutoFit/>
          </a:bodyPr>
          <a:lstStyle/>
          <a:p>
            <a:r>
              <a:rPr lang="en-US" sz="800"/>
              <a:t>[1]</a:t>
            </a:r>
          </a:p>
        </p:txBody>
      </p:sp>
      <p:pic>
        <p:nvPicPr>
          <p:cNvPr id="5" name="Picture 4" descr="Chart, line chart&#10;&#10;Description automatically generated">
            <a:extLst>
              <a:ext uri="{FF2B5EF4-FFF2-40B4-BE49-F238E27FC236}">
                <a16:creationId xmlns:a16="http://schemas.microsoft.com/office/drawing/2014/main" id="{8C8A9DE7-6C78-407A-B34D-A49C0E38B3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9849" y="4103951"/>
            <a:ext cx="3002706" cy="2408907"/>
          </a:xfrm>
          <a:prstGeom prst="rect">
            <a:avLst/>
          </a:prstGeom>
        </p:spPr>
      </p:pic>
      <p:pic>
        <p:nvPicPr>
          <p:cNvPr id="7" name="Audio 6">
            <a:hlinkClick r:id="" action="ppaction://media"/>
            <a:extLst>
              <a:ext uri="{FF2B5EF4-FFF2-40B4-BE49-F238E27FC236}">
                <a16:creationId xmlns:a16="http://schemas.microsoft.com/office/drawing/2014/main" id="{3B0B6DE2-8E51-4B6E-8412-BB9ABFE3C60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89806" y="6298997"/>
            <a:ext cx="244475" cy="244475"/>
          </a:xfrm>
          <a:prstGeom prst="rect">
            <a:avLst/>
          </a:prstGeom>
        </p:spPr>
      </p:pic>
    </p:spTree>
    <p:extLst>
      <p:ext uri="{BB962C8B-B14F-4D97-AF65-F5344CB8AC3E}">
        <p14:creationId xmlns:p14="http://schemas.microsoft.com/office/powerpoint/2010/main" val="2053413466"/>
      </p:ext>
    </p:extLst>
  </p:cSld>
  <p:clrMapOvr>
    <a:masterClrMapping/>
  </p:clrMapOvr>
  <mc:AlternateContent xmlns:mc="http://schemas.openxmlformats.org/markup-compatibility/2006">
    <mc:Choice xmlns:p14="http://schemas.microsoft.com/office/powerpoint/2010/main" Requires="p14">
      <p:transition spd="slow" p14:dur="2000" advTm="78070"/>
    </mc:Choice>
    <mc:Fallback>
      <p:transition spd="slow" advTm="78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99EEB-EC0F-4BDD-A6CB-BFA1A0B7D90E}"/>
              </a:ext>
            </a:extLst>
          </p:cNvPr>
          <p:cNvSpPr>
            <a:spLocks noGrp="1"/>
          </p:cNvSpPr>
          <p:nvPr>
            <p:ph type="title"/>
          </p:nvPr>
        </p:nvSpPr>
        <p:spPr/>
        <p:txBody>
          <a:bodyPr/>
          <a:lstStyle/>
          <a:p>
            <a:r>
              <a:rPr lang="en-US"/>
              <a:t>Final Testing Apparatus</a:t>
            </a:r>
          </a:p>
        </p:txBody>
      </p:sp>
      <p:sp>
        <p:nvSpPr>
          <p:cNvPr id="3" name="TextBox 2">
            <a:extLst>
              <a:ext uri="{FF2B5EF4-FFF2-40B4-BE49-F238E27FC236}">
                <a16:creationId xmlns:a16="http://schemas.microsoft.com/office/drawing/2014/main" id="{69BA1050-A767-4F20-900B-24F6A4BE0B70}"/>
              </a:ext>
            </a:extLst>
          </p:cNvPr>
          <p:cNvSpPr txBox="1"/>
          <p:nvPr/>
        </p:nvSpPr>
        <p:spPr>
          <a:xfrm>
            <a:off x="10865223" y="6297706"/>
            <a:ext cx="787395" cy="369332"/>
          </a:xfrm>
          <a:prstGeom prst="rect">
            <a:avLst/>
          </a:prstGeom>
          <a:noFill/>
        </p:spPr>
        <p:txBody>
          <a:bodyPr wrap="none" rtlCol="0">
            <a:spAutoFit/>
          </a:bodyPr>
          <a:lstStyle/>
          <a:p>
            <a:r>
              <a:rPr lang="en-US"/>
              <a:t>Tyson</a:t>
            </a:r>
          </a:p>
        </p:txBody>
      </p:sp>
      <p:pic>
        <p:nvPicPr>
          <p:cNvPr id="1026" name="Picture 2">
            <a:extLst>
              <a:ext uri="{FF2B5EF4-FFF2-40B4-BE49-F238E27FC236}">
                <a16:creationId xmlns:a16="http://schemas.microsoft.com/office/drawing/2014/main" id="{C0B541BB-48B3-4412-B2A2-C4F5B8E02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746" y="1358154"/>
            <a:ext cx="2015936" cy="26879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AACE66-3B23-49CB-A32D-6917176EC1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628" y="1358155"/>
            <a:ext cx="2015936" cy="2687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85C039B-1A40-4A51-97FA-AFABFDC8E9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8472" y="1358155"/>
            <a:ext cx="2015936" cy="26879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2AA7CEC-6A3B-489D-A340-737FD0E447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8558" y="3009438"/>
            <a:ext cx="2464518" cy="32860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B9C8309-55C3-4A5F-810C-B51FBF8692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746" y="3607547"/>
            <a:ext cx="2015936" cy="26879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21EA1514-62B7-4398-BA11-9AD0068625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6316" y="1358153"/>
            <a:ext cx="3617260" cy="4823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CEFD0F-315C-4618-AF92-CDC665E9B86B}"/>
              </a:ext>
            </a:extLst>
          </p:cNvPr>
          <p:cNvSpPr txBox="1"/>
          <p:nvPr/>
        </p:nvSpPr>
        <p:spPr>
          <a:xfrm>
            <a:off x="11279952" y="6023992"/>
            <a:ext cx="311304" cy="215444"/>
          </a:xfrm>
          <a:prstGeom prst="rect">
            <a:avLst/>
          </a:prstGeom>
          <a:noFill/>
        </p:spPr>
        <p:txBody>
          <a:bodyPr wrap="none" rtlCol="0">
            <a:spAutoFit/>
          </a:bodyPr>
          <a:lstStyle/>
          <a:p>
            <a:r>
              <a:rPr lang="en-US" sz="800"/>
              <a:t>[2]</a:t>
            </a:r>
          </a:p>
        </p:txBody>
      </p:sp>
      <p:pic>
        <p:nvPicPr>
          <p:cNvPr id="6" name="Audio 5">
            <a:hlinkClick r:id="" action="ppaction://media"/>
            <a:extLst>
              <a:ext uri="{FF2B5EF4-FFF2-40B4-BE49-F238E27FC236}">
                <a16:creationId xmlns:a16="http://schemas.microsoft.com/office/drawing/2014/main" id="{FC1D42DB-A22C-4998-BA68-933DE6D1EF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403979981"/>
      </p:ext>
    </p:extLst>
  </p:cSld>
  <p:clrMapOvr>
    <a:masterClrMapping/>
  </p:clrMapOvr>
  <mc:AlternateContent xmlns:mc="http://schemas.openxmlformats.org/markup-compatibility/2006">
    <mc:Choice xmlns:p14="http://schemas.microsoft.com/office/powerpoint/2010/main" Requires="p14">
      <p:transition spd="slow" p14:dur="2000" advTm="57597"/>
    </mc:Choice>
    <mc:Fallback>
      <p:transition spd="slow" advTm="57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C994B-D33D-47A0-97C6-C2EFE1EEF5B5}"/>
              </a:ext>
            </a:extLst>
          </p:cNvPr>
          <p:cNvSpPr>
            <a:spLocks noGrp="1"/>
          </p:cNvSpPr>
          <p:nvPr>
            <p:ph type="title"/>
          </p:nvPr>
        </p:nvSpPr>
        <p:spPr>
          <a:xfrm>
            <a:off x="646111" y="239358"/>
            <a:ext cx="9404723" cy="1400530"/>
          </a:xfrm>
        </p:spPr>
        <p:txBody>
          <a:bodyPr/>
          <a:lstStyle/>
          <a:p>
            <a:r>
              <a:rPr lang="en-US"/>
              <a:t>Testing (Linear Potentiometer) </a:t>
            </a:r>
          </a:p>
        </p:txBody>
      </p:sp>
      <p:pic>
        <p:nvPicPr>
          <p:cNvPr id="5" name="Content Placeholder 4">
            <a:extLst>
              <a:ext uri="{FF2B5EF4-FFF2-40B4-BE49-F238E27FC236}">
                <a16:creationId xmlns:a16="http://schemas.microsoft.com/office/drawing/2014/main" id="{154C3FF2-A740-476F-A97D-2C5FF97234D9}"/>
              </a:ext>
            </a:extLst>
          </p:cNvPr>
          <p:cNvPicPr>
            <a:picLocks noGrp="1" noChangeAspect="1"/>
          </p:cNvPicPr>
          <p:nvPr>
            <p:ph idx="1"/>
          </p:nvPr>
        </p:nvPicPr>
        <p:blipFill>
          <a:blip r:embed="rId4"/>
          <a:stretch>
            <a:fillRect/>
          </a:stretch>
        </p:blipFill>
        <p:spPr>
          <a:xfrm>
            <a:off x="8455714" y="1013322"/>
            <a:ext cx="3190241" cy="5605320"/>
          </a:xfrm>
        </p:spPr>
      </p:pic>
      <p:pic>
        <p:nvPicPr>
          <p:cNvPr id="7" name="Picture 6">
            <a:extLst>
              <a:ext uri="{FF2B5EF4-FFF2-40B4-BE49-F238E27FC236}">
                <a16:creationId xmlns:a16="http://schemas.microsoft.com/office/drawing/2014/main" id="{11620697-0911-4683-BB23-4445D52D8A11}"/>
              </a:ext>
            </a:extLst>
          </p:cNvPr>
          <p:cNvPicPr>
            <a:picLocks noChangeAspect="1"/>
          </p:cNvPicPr>
          <p:nvPr/>
        </p:nvPicPr>
        <p:blipFill>
          <a:blip r:embed="rId5"/>
          <a:stretch>
            <a:fillRect/>
          </a:stretch>
        </p:blipFill>
        <p:spPr>
          <a:xfrm>
            <a:off x="4542253" y="1013322"/>
            <a:ext cx="3190241" cy="5605320"/>
          </a:xfrm>
          <a:prstGeom prst="rect">
            <a:avLst/>
          </a:prstGeom>
        </p:spPr>
      </p:pic>
      <p:pic>
        <p:nvPicPr>
          <p:cNvPr id="9" name="Picture 8">
            <a:extLst>
              <a:ext uri="{FF2B5EF4-FFF2-40B4-BE49-F238E27FC236}">
                <a16:creationId xmlns:a16="http://schemas.microsoft.com/office/drawing/2014/main" id="{2FDAB12E-9BAA-4669-A19A-71543A5B59FD}"/>
              </a:ext>
            </a:extLst>
          </p:cNvPr>
          <p:cNvPicPr>
            <a:picLocks noChangeAspect="1"/>
          </p:cNvPicPr>
          <p:nvPr/>
        </p:nvPicPr>
        <p:blipFill>
          <a:blip r:embed="rId6"/>
          <a:stretch>
            <a:fillRect/>
          </a:stretch>
        </p:blipFill>
        <p:spPr>
          <a:xfrm>
            <a:off x="646111" y="1013322"/>
            <a:ext cx="3190241" cy="5605320"/>
          </a:xfrm>
          <a:prstGeom prst="rect">
            <a:avLst/>
          </a:prstGeom>
        </p:spPr>
      </p:pic>
      <p:sp>
        <p:nvSpPr>
          <p:cNvPr id="3" name="TextBox 2">
            <a:extLst>
              <a:ext uri="{FF2B5EF4-FFF2-40B4-BE49-F238E27FC236}">
                <a16:creationId xmlns:a16="http://schemas.microsoft.com/office/drawing/2014/main" id="{CCDAE8F1-1379-48DB-B161-97EB72C39E81}"/>
              </a:ext>
            </a:extLst>
          </p:cNvPr>
          <p:cNvSpPr txBox="1"/>
          <p:nvPr/>
        </p:nvSpPr>
        <p:spPr>
          <a:xfrm>
            <a:off x="11043426" y="6490010"/>
            <a:ext cx="13214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Erik </a:t>
            </a:r>
          </a:p>
        </p:txBody>
      </p:sp>
      <p:pic>
        <p:nvPicPr>
          <p:cNvPr id="10" name="Audio 9">
            <a:hlinkClick r:id="" action="ppaction://media"/>
            <a:extLst>
              <a:ext uri="{FF2B5EF4-FFF2-40B4-BE49-F238E27FC236}">
                <a16:creationId xmlns:a16="http://schemas.microsoft.com/office/drawing/2014/main" id="{14B3F85B-306A-4D35-9390-AB32EB5DAE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3658060"/>
      </p:ext>
    </p:extLst>
  </p:cSld>
  <p:clrMapOvr>
    <a:masterClrMapping/>
  </p:clrMapOvr>
  <mc:AlternateContent xmlns:mc="http://schemas.openxmlformats.org/markup-compatibility/2006">
    <mc:Choice xmlns:p14="http://schemas.microsoft.com/office/powerpoint/2010/main" Requires="p14">
      <p:transition spd="slow" p14:dur="2000" advTm="90387"/>
    </mc:Choice>
    <mc:Fallback>
      <p:transition spd="slow" advTm="90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BCC586FA37A141A958BE8A33A37FED" ma:contentTypeVersion="10" ma:contentTypeDescription="Create a new document." ma:contentTypeScope="" ma:versionID="6ecbbcb6dec492d277dd09edc2107a98">
  <xsd:schema xmlns:xsd="http://www.w3.org/2001/XMLSchema" xmlns:xs="http://www.w3.org/2001/XMLSchema" xmlns:p="http://schemas.microsoft.com/office/2006/metadata/properties" xmlns:ns2="9d9aa378-6e7a-426a-b961-20202a0aac26" targetNamespace="http://schemas.microsoft.com/office/2006/metadata/properties" ma:root="true" ma:fieldsID="6245c6c6ed09ae6cbbbbce6c162ce510" ns2:_="">
    <xsd:import namespace="9d9aa378-6e7a-426a-b961-20202a0aac2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aa378-6e7a-426a-b961-20202a0aa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0D2447-6006-4182-90A0-7B44F1FEE42D}">
  <ds:schemaRefs>
    <ds:schemaRef ds:uri="9d9aa378-6e7a-426a-b961-20202a0aac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6055DA5-5A45-4F26-B7ED-BC11DFB8421D}">
  <ds:schemaRefs>
    <ds:schemaRef ds:uri="http://schemas.microsoft.com/sharepoint/v3/contenttype/forms"/>
  </ds:schemaRefs>
</ds:datastoreItem>
</file>

<file path=customXml/itemProps3.xml><?xml version="1.0" encoding="utf-8"?>
<ds:datastoreItem xmlns:ds="http://schemas.openxmlformats.org/officeDocument/2006/customXml" ds:itemID="{63CC58B3-1E33-405D-9FC8-4D5C660BA5AA}">
  <ds:schemaRefs>
    <ds:schemaRef ds:uri="9d9aa378-6e7a-426a-b961-20202a0aac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Template>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Ion</vt:lpstr>
      <vt:lpstr>Mountain Bike Suspension ​</vt:lpstr>
      <vt:lpstr>Project Description </vt:lpstr>
      <vt:lpstr>UGRADS Video</vt:lpstr>
      <vt:lpstr>Client and Sponsors </vt:lpstr>
      <vt:lpstr>Customer/Engineering Requirements</vt:lpstr>
      <vt:lpstr>Design Solution (Mathematical Model)</vt:lpstr>
      <vt:lpstr>Design Solution (Mathematical Model)</vt:lpstr>
      <vt:lpstr>Final Testing Apparatus</vt:lpstr>
      <vt:lpstr>Testing (Linear Potentiometer) </vt:lpstr>
      <vt:lpstr>Calibration/Validation of Math Model</vt:lpstr>
      <vt:lpstr>Design Solution (SolidWorks) </vt:lpstr>
      <vt:lpstr>Manufacturing</vt:lpstr>
      <vt:lpstr>Budget </vt:lpstr>
      <vt:lpstr>Future Work</vt:lpstr>
      <vt:lpstr>Questions?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alsin</dc:creator>
  <cp:revision>1</cp:revision>
  <dcterms:created xsi:type="dcterms:W3CDTF">2021-04-12T18:08:02Z</dcterms:created>
  <dcterms:modified xsi:type="dcterms:W3CDTF">2021-04-14T00:48:32Z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0x01010047BCC586FA37A141A958BE8A33A37FED</vt:lpwstr>
  </property>
</Properties>
</file>